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EB Garamond" panose="00000500000000000000" pitchFamily="2" charset="0"/>
      <p:regular r:id="rId18"/>
      <p:bold r:id="rId19"/>
      <p:italic r:id="rId20"/>
      <p:boldItalic r:id="rId21"/>
    </p:embeddedFont>
    <p:embeddedFont>
      <p:font typeface="EB Garamond Medium" panose="000006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N9W54oydjIV4H0ZFM02I3QRUK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9BB420-01B3-4E6E-BA55-E3B9D7FF004E}">
  <a:tblStyle styleId="{4C9BB420-01B3-4E6E-BA55-E3B9D7FF004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330" y="4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3-04T13:03:22.445" idx="1">
    <p:pos x="324" y="1159"/>
    <p:text>2113a53248</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sXSIlT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4" name="Google Shape;190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0" name="Google Shape;1910;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6" name="Google Shape;18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4" name="Google Shape;18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4" name="Google Shape;1854;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1" name="Google Shape;186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5" name="Google Shape;187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2" name="Google Shape;18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0" name="Google Shape;189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13"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13"/>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13"/>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
          <p:cNvSpPr>
            <a:spLocks noGrp="1"/>
          </p:cNvSpPr>
          <p:nvPr>
            <p:ph type="pic" idx="2"/>
          </p:nvPr>
        </p:nvSpPr>
        <p:spPr>
          <a:xfrm>
            <a:off x="4983850" y="776920"/>
            <a:ext cx="4160150" cy="4050508"/>
          </a:xfrm>
          <a:prstGeom prst="rect">
            <a:avLst/>
          </a:prstGeom>
          <a:noFill/>
          <a:ln>
            <a:noFill/>
          </a:ln>
        </p:spPr>
      </p:sp>
      <p:sp>
        <p:nvSpPr>
          <p:cNvPr id="88" name="Google Shape;88;p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112"/>
          <p:cNvGrpSpPr/>
          <p:nvPr/>
        </p:nvGrpSpPr>
        <p:grpSpPr>
          <a:xfrm>
            <a:off x="3907491" y="3547977"/>
            <a:ext cx="1329018" cy="71718"/>
            <a:chOff x="3907491" y="3547977"/>
            <a:chExt cx="1329018" cy="71718"/>
          </a:xfrm>
        </p:grpSpPr>
        <p:sp>
          <p:nvSpPr>
            <p:cNvPr id="1691" name="Google Shape;1691;p112"/>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112"/>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112"/>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112"/>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12"/>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12"/>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12"/>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12"/>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12"/>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12"/>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112"/>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113"/>
          <p:cNvGrpSpPr/>
          <p:nvPr/>
        </p:nvGrpSpPr>
        <p:grpSpPr>
          <a:xfrm>
            <a:off x="3907491" y="3547977"/>
            <a:ext cx="1329018" cy="71718"/>
            <a:chOff x="3837640" y="2865532"/>
            <a:chExt cx="1329018" cy="71718"/>
          </a:xfrm>
        </p:grpSpPr>
        <p:sp>
          <p:nvSpPr>
            <p:cNvPr id="1706" name="Google Shape;1706;p113"/>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113"/>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113"/>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113"/>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13"/>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13"/>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13"/>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13"/>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13"/>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13"/>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114"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114"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114"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114"/>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114"/>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114"/>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114"/>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11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11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115"/>
          <p:cNvGrpSpPr/>
          <p:nvPr/>
        </p:nvGrpSpPr>
        <p:grpSpPr>
          <a:xfrm>
            <a:off x="-900" y="1034935"/>
            <a:ext cx="9146700" cy="1842077"/>
            <a:chOff x="-900" y="1034935"/>
            <a:chExt cx="9146700" cy="1842077"/>
          </a:xfrm>
        </p:grpSpPr>
        <p:sp>
          <p:nvSpPr>
            <p:cNvPr id="1729" name="Google Shape;1729;p115"/>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115"/>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115"/>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115"/>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11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116"/>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116"/>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116"/>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117"/>
          <p:cNvGrpSpPr/>
          <p:nvPr/>
        </p:nvGrpSpPr>
        <p:grpSpPr>
          <a:xfrm>
            <a:off x="-900" y="1034935"/>
            <a:ext cx="9146700" cy="1842077"/>
            <a:chOff x="-900" y="1034935"/>
            <a:chExt cx="9146700" cy="1842077"/>
          </a:xfrm>
        </p:grpSpPr>
        <p:sp>
          <p:nvSpPr>
            <p:cNvPr id="1744" name="Google Shape;1744;p117"/>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117"/>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117"/>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117"/>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118"/>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118"/>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118"/>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11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1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119"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119"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119"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119"/>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120"/>
          <p:cNvGrpSpPr/>
          <p:nvPr/>
        </p:nvGrpSpPr>
        <p:grpSpPr>
          <a:xfrm>
            <a:off x="444" y="0"/>
            <a:ext cx="9143556" cy="5143500"/>
            <a:chOff x="444" y="317809"/>
            <a:chExt cx="9143556" cy="5143500"/>
          </a:xfrm>
        </p:grpSpPr>
        <p:pic>
          <p:nvPicPr>
            <p:cNvPr id="1763" name="Google Shape;1763;p12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12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1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120"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120"/>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120"/>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121"/>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121"/>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121"/>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121"/>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3"/>
          <p:cNvGrpSpPr/>
          <p:nvPr/>
        </p:nvGrpSpPr>
        <p:grpSpPr>
          <a:xfrm>
            <a:off x="0" y="1"/>
            <a:ext cx="9143999" cy="5143499"/>
            <a:chOff x="0" y="1"/>
            <a:chExt cx="9144000" cy="5143500"/>
          </a:xfrm>
        </p:grpSpPr>
        <p:sp>
          <p:nvSpPr>
            <p:cNvPr id="93" name="Google Shape;93;p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122"/>
          <p:cNvGrpSpPr/>
          <p:nvPr/>
        </p:nvGrpSpPr>
        <p:grpSpPr>
          <a:xfrm>
            <a:off x="-3149" y="1"/>
            <a:ext cx="9147149" cy="5143500"/>
            <a:chOff x="-3149" y="1"/>
            <a:chExt cx="9147149" cy="5143500"/>
          </a:xfrm>
        </p:grpSpPr>
        <p:pic>
          <p:nvPicPr>
            <p:cNvPr id="1777" name="Google Shape;1777;p122"/>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122"/>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122"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122"/>
          <p:cNvGrpSpPr/>
          <p:nvPr/>
        </p:nvGrpSpPr>
        <p:grpSpPr>
          <a:xfrm>
            <a:off x="2349390" y="1908808"/>
            <a:ext cx="4506182" cy="1790703"/>
            <a:chOff x="2560319" y="1790699"/>
            <a:chExt cx="4084321" cy="1623060"/>
          </a:xfrm>
        </p:grpSpPr>
        <p:sp>
          <p:nvSpPr>
            <p:cNvPr id="1781" name="Google Shape;1781;p122"/>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122"/>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122"/>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122"/>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123"/>
          <p:cNvGrpSpPr/>
          <p:nvPr/>
        </p:nvGrpSpPr>
        <p:grpSpPr>
          <a:xfrm>
            <a:off x="-3149" y="1"/>
            <a:ext cx="9147149" cy="5143500"/>
            <a:chOff x="-3149" y="1"/>
            <a:chExt cx="9147149" cy="5143500"/>
          </a:xfrm>
        </p:grpSpPr>
        <p:pic>
          <p:nvPicPr>
            <p:cNvPr id="1787" name="Google Shape;1787;p1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123"/>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123"/>
          <p:cNvGrpSpPr/>
          <p:nvPr/>
        </p:nvGrpSpPr>
        <p:grpSpPr>
          <a:xfrm>
            <a:off x="2349390" y="1908808"/>
            <a:ext cx="4506182" cy="1790703"/>
            <a:chOff x="2560319" y="1790699"/>
            <a:chExt cx="4084321" cy="1623060"/>
          </a:xfrm>
        </p:grpSpPr>
        <p:sp>
          <p:nvSpPr>
            <p:cNvPr id="1791" name="Google Shape;1791;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124"/>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1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4"/>
          <p:cNvSpPr>
            <a:spLocks noGrp="1"/>
          </p:cNvSpPr>
          <p:nvPr>
            <p:ph type="pic" idx="2"/>
          </p:nvPr>
        </p:nvSpPr>
        <p:spPr>
          <a:xfrm>
            <a:off x="-1" y="0"/>
            <a:ext cx="4690335" cy="5139879"/>
          </a:xfrm>
          <a:prstGeom prst="rect">
            <a:avLst/>
          </a:prstGeom>
          <a:noFill/>
          <a:ln>
            <a:noFill/>
          </a:ln>
        </p:spPr>
      </p:sp>
      <p:sp>
        <p:nvSpPr>
          <p:cNvPr id="1799" name="Google Shape;1799;p124"/>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124"/>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124"/>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125"/>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a:spLocks noGrp="1"/>
          </p:cNvSpPr>
          <p:nvPr>
            <p:ph type="pic" idx="2"/>
          </p:nvPr>
        </p:nvSpPr>
        <p:spPr>
          <a:xfrm>
            <a:off x="-1" y="0"/>
            <a:ext cx="4690335" cy="5139879"/>
          </a:xfrm>
          <a:prstGeom prst="rect">
            <a:avLst/>
          </a:prstGeom>
          <a:noFill/>
          <a:ln>
            <a:noFill/>
          </a:ln>
        </p:spPr>
      </p:sp>
      <p:sp>
        <p:nvSpPr>
          <p:cNvPr id="1806" name="Google Shape;1806;p125"/>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126"/>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a:spLocks noGrp="1"/>
          </p:cNvSpPr>
          <p:nvPr>
            <p:ph type="pic" idx="2"/>
          </p:nvPr>
        </p:nvSpPr>
        <p:spPr>
          <a:xfrm>
            <a:off x="-1" y="0"/>
            <a:ext cx="4690335" cy="5139879"/>
          </a:xfrm>
          <a:prstGeom prst="rect">
            <a:avLst/>
          </a:prstGeom>
          <a:noFill/>
          <a:ln>
            <a:noFill/>
          </a:ln>
        </p:spPr>
      </p:sp>
      <p:sp>
        <p:nvSpPr>
          <p:cNvPr id="1813" name="Google Shape;1813;p126"/>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12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127"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127"/>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127"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127"/>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127"/>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128"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4"/>
          <p:cNvSpPr>
            <a:spLocks noGrp="1"/>
          </p:cNvSpPr>
          <p:nvPr>
            <p:ph type="pic" idx="2"/>
          </p:nvPr>
        </p:nvSpPr>
        <p:spPr>
          <a:xfrm>
            <a:off x="4734046" y="638171"/>
            <a:ext cx="4417249" cy="4030832"/>
          </a:xfrm>
          <a:prstGeom prst="rect">
            <a:avLst/>
          </a:prstGeom>
          <a:noFill/>
          <a:ln>
            <a:noFill/>
          </a:ln>
        </p:spPr>
      </p:sp>
      <p:sp>
        <p:nvSpPr>
          <p:cNvPr id="103" name="Google Shape;103;p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5"/>
          <p:cNvSpPr>
            <a:spLocks noGrp="1"/>
          </p:cNvSpPr>
          <p:nvPr>
            <p:ph type="pic" idx="2"/>
          </p:nvPr>
        </p:nvSpPr>
        <p:spPr>
          <a:xfrm>
            <a:off x="4734046" y="638171"/>
            <a:ext cx="4417249" cy="4030832"/>
          </a:xfrm>
          <a:prstGeom prst="rect">
            <a:avLst/>
          </a:prstGeom>
          <a:noFill/>
          <a:ln>
            <a:noFill/>
          </a:ln>
        </p:spPr>
      </p:sp>
      <p:sp>
        <p:nvSpPr>
          <p:cNvPr id="111" name="Google Shape;111;p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6"/>
          <p:cNvSpPr>
            <a:spLocks noGrp="1"/>
          </p:cNvSpPr>
          <p:nvPr>
            <p:ph type="pic" idx="2"/>
          </p:nvPr>
        </p:nvSpPr>
        <p:spPr>
          <a:xfrm>
            <a:off x="4734046" y="638171"/>
            <a:ext cx="4417249" cy="4030832"/>
          </a:xfrm>
          <a:prstGeom prst="rect">
            <a:avLst/>
          </a:prstGeom>
          <a:noFill/>
          <a:ln>
            <a:noFill/>
          </a:ln>
        </p:spPr>
      </p:sp>
      <p:sp>
        <p:nvSpPr>
          <p:cNvPr id="119" name="Google Shape;119;p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14"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14"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1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1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1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32"/>
          <p:cNvSpPr>
            <a:spLocks noGrp="1"/>
          </p:cNvSpPr>
          <p:nvPr>
            <p:ph type="pic" idx="2"/>
          </p:nvPr>
        </p:nvSpPr>
        <p:spPr>
          <a:xfrm>
            <a:off x="0" y="667604"/>
            <a:ext cx="4201610" cy="3970337"/>
          </a:xfrm>
          <a:prstGeom prst="rect">
            <a:avLst/>
          </a:prstGeom>
          <a:noFill/>
          <a:ln>
            <a:noFill/>
          </a:ln>
        </p:spPr>
      </p:sp>
      <p:sp>
        <p:nvSpPr>
          <p:cNvPr id="164" name="Google Shape;164;p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33"/>
          <p:cNvSpPr>
            <a:spLocks noGrp="1"/>
          </p:cNvSpPr>
          <p:nvPr>
            <p:ph type="pic" idx="2"/>
          </p:nvPr>
        </p:nvSpPr>
        <p:spPr>
          <a:xfrm>
            <a:off x="0" y="667604"/>
            <a:ext cx="4201610" cy="3970337"/>
          </a:xfrm>
          <a:prstGeom prst="rect">
            <a:avLst/>
          </a:prstGeom>
          <a:noFill/>
          <a:ln>
            <a:noFill/>
          </a:ln>
        </p:spPr>
      </p:sp>
      <p:sp>
        <p:nvSpPr>
          <p:cNvPr id="171" name="Google Shape;171;p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4"/>
          <p:cNvSpPr>
            <a:spLocks noGrp="1"/>
          </p:cNvSpPr>
          <p:nvPr>
            <p:ph type="pic" idx="2"/>
          </p:nvPr>
        </p:nvSpPr>
        <p:spPr>
          <a:xfrm>
            <a:off x="1" y="0"/>
            <a:ext cx="4572000" cy="5143494"/>
          </a:xfrm>
          <a:prstGeom prst="rect">
            <a:avLst/>
          </a:prstGeom>
          <a:noFill/>
          <a:ln>
            <a:noFill/>
          </a:ln>
        </p:spPr>
      </p:sp>
      <p:sp>
        <p:nvSpPr>
          <p:cNvPr id="178" name="Google Shape;178;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34"/>
          <p:cNvSpPr>
            <a:spLocks noGrp="1"/>
          </p:cNvSpPr>
          <p:nvPr>
            <p:ph type="pic" idx="3"/>
          </p:nvPr>
        </p:nvSpPr>
        <p:spPr>
          <a:xfrm>
            <a:off x="4408678" y="1539292"/>
            <a:ext cx="318677" cy="318677"/>
          </a:xfrm>
          <a:prstGeom prst="rect">
            <a:avLst/>
          </a:prstGeom>
          <a:noFill/>
          <a:ln>
            <a:noFill/>
          </a:ln>
        </p:spPr>
      </p:sp>
      <p:sp>
        <p:nvSpPr>
          <p:cNvPr id="182" name="Google Shape;182;p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34"/>
          <p:cNvSpPr>
            <a:spLocks noGrp="1"/>
          </p:cNvSpPr>
          <p:nvPr>
            <p:ph type="pic" idx="4"/>
          </p:nvPr>
        </p:nvSpPr>
        <p:spPr>
          <a:xfrm>
            <a:off x="4408678" y="3122801"/>
            <a:ext cx="318677" cy="318677"/>
          </a:xfrm>
          <a:prstGeom prst="rect">
            <a:avLst/>
          </a:prstGeom>
          <a:noFill/>
          <a:ln>
            <a:noFill/>
          </a:ln>
        </p:spPr>
      </p:sp>
      <p:sp>
        <p:nvSpPr>
          <p:cNvPr id="185" name="Google Shape;185;p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a:spLocks noGrp="1"/>
          </p:cNvSpPr>
          <p:nvPr>
            <p:ph type="pic" idx="2"/>
          </p:nvPr>
        </p:nvSpPr>
        <p:spPr>
          <a:xfrm>
            <a:off x="1" y="0"/>
            <a:ext cx="4572000" cy="5143494"/>
          </a:xfrm>
          <a:prstGeom prst="rect">
            <a:avLst/>
          </a:prstGeom>
          <a:noFill/>
          <a:ln>
            <a:noFill/>
          </a:ln>
        </p:spPr>
      </p:sp>
      <p:sp>
        <p:nvSpPr>
          <p:cNvPr id="190" name="Google Shape;190;p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35"/>
          <p:cNvSpPr>
            <a:spLocks noGrp="1"/>
          </p:cNvSpPr>
          <p:nvPr>
            <p:ph type="pic" idx="3"/>
          </p:nvPr>
        </p:nvSpPr>
        <p:spPr>
          <a:xfrm>
            <a:off x="4408678" y="1539292"/>
            <a:ext cx="318677" cy="318677"/>
          </a:xfrm>
          <a:prstGeom prst="rect">
            <a:avLst/>
          </a:prstGeom>
          <a:noFill/>
          <a:ln>
            <a:noFill/>
          </a:ln>
        </p:spPr>
      </p:sp>
      <p:sp>
        <p:nvSpPr>
          <p:cNvPr id="194" name="Google Shape;194;p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35"/>
          <p:cNvSpPr>
            <a:spLocks noGrp="1"/>
          </p:cNvSpPr>
          <p:nvPr>
            <p:ph type="pic" idx="4"/>
          </p:nvPr>
        </p:nvSpPr>
        <p:spPr>
          <a:xfrm>
            <a:off x="4408678" y="3122801"/>
            <a:ext cx="318677" cy="318677"/>
          </a:xfrm>
          <a:prstGeom prst="rect">
            <a:avLst/>
          </a:prstGeom>
          <a:noFill/>
          <a:ln>
            <a:noFill/>
          </a:ln>
        </p:spPr>
      </p:sp>
      <p:sp>
        <p:nvSpPr>
          <p:cNvPr id="197" name="Google Shape;197;p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36"/>
          <p:cNvGrpSpPr/>
          <p:nvPr/>
        </p:nvGrpSpPr>
        <p:grpSpPr>
          <a:xfrm>
            <a:off x="4107305" y="941707"/>
            <a:ext cx="284686" cy="3999388"/>
            <a:chOff x="4107305" y="941707"/>
            <a:chExt cx="284686" cy="3999388"/>
          </a:xfrm>
        </p:grpSpPr>
        <p:sp>
          <p:nvSpPr>
            <p:cNvPr id="201" name="Google Shape;201;p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36"/>
          <p:cNvSpPr>
            <a:spLocks noGrp="1"/>
          </p:cNvSpPr>
          <p:nvPr>
            <p:ph type="pic" idx="2"/>
          </p:nvPr>
        </p:nvSpPr>
        <p:spPr>
          <a:xfrm>
            <a:off x="219360" y="856040"/>
            <a:ext cx="3958630" cy="4287460"/>
          </a:xfrm>
          <a:prstGeom prst="rect">
            <a:avLst/>
          </a:prstGeom>
          <a:noFill/>
          <a:ln>
            <a:noFill/>
          </a:ln>
        </p:spPr>
      </p:sp>
      <p:sp>
        <p:nvSpPr>
          <p:cNvPr id="205" name="Google Shape;205;p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37"/>
          <p:cNvSpPr>
            <a:spLocks noGrp="1"/>
          </p:cNvSpPr>
          <p:nvPr>
            <p:ph type="pic" idx="2"/>
          </p:nvPr>
        </p:nvSpPr>
        <p:spPr>
          <a:xfrm>
            <a:off x="4572000" y="0"/>
            <a:ext cx="4571990" cy="5143494"/>
          </a:xfrm>
          <a:prstGeom prst="rect">
            <a:avLst/>
          </a:prstGeom>
          <a:noFill/>
          <a:ln>
            <a:noFill/>
          </a:ln>
        </p:spPr>
      </p:sp>
      <p:sp>
        <p:nvSpPr>
          <p:cNvPr id="211" name="Google Shape;211;p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38"/>
          <p:cNvSpPr>
            <a:spLocks noGrp="1"/>
          </p:cNvSpPr>
          <p:nvPr>
            <p:ph type="pic" idx="2"/>
          </p:nvPr>
        </p:nvSpPr>
        <p:spPr>
          <a:xfrm>
            <a:off x="219360" y="856040"/>
            <a:ext cx="3958630" cy="4287460"/>
          </a:xfrm>
          <a:prstGeom prst="rect">
            <a:avLst/>
          </a:prstGeom>
          <a:noFill/>
          <a:ln>
            <a:noFill/>
          </a:ln>
        </p:spPr>
      </p:sp>
      <p:sp>
        <p:nvSpPr>
          <p:cNvPr id="219" name="Google Shape;219;p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39"/>
          <p:cNvSpPr>
            <a:spLocks noGrp="1"/>
          </p:cNvSpPr>
          <p:nvPr>
            <p:ph type="pic" idx="2"/>
          </p:nvPr>
        </p:nvSpPr>
        <p:spPr>
          <a:xfrm>
            <a:off x="235670" y="0"/>
            <a:ext cx="3582186" cy="5143494"/>
          </a:xfrm>
          <a:prstGeom prst="rect">
            <a:avLst/>
          </a:prstGeom>
          <a:noFill/>
          <a:ln>
            <a:noFill/>
          </a:ln>
        </p:spPr>
      </p:sp>
      <p:sp>
        <p:nvSpPr>
          <p:cNvPr id="226" name="Google Shape;226;p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40"/>
          <p:cNvSpPr>
            <a:spLocks noGrp="1"/>
          </p:cNvSpPr>
          <p:nvPr>
            <p:ph type="pic" idx="2"/>
          </p:nvPr>
        </p:nvSpPr>
        <p:spPr>
          <a:xfrm>
            <a:off x="-1" y="0"/>
            <a:ext cx="5312965" cy="5143494"/>
          </a:xfrm>
          <a:prstGeom prst="rect">
            <a:avLst/>
          </a:prstGeom>
          <a:noFill/>
          <a:ln>
            <a:noFill/>
          </a:ln>
        </p:spPr>
      </p:sp>
      <p:sp>
        <p:nvSpPr>
          <p:cNvPr id="233" name="Google Shape;233;p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15"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15"/>
          <p:cNvGrpSpPr/>
          <p:nvPr/>
        </p:nvGrpSpPr>
        <p:grpSpPr>
          <a:xfrm>
            <a:off x="270520" y="225967"/>
            <a:ext cx="175260" cy="4075443"/>
            <a:chOff x="270520" y="1140367"/>
            <a:chExt cx="175260" cy="4075443"/>
          </a:xfrm>
        </p:grpSpPr>
        <p:grpSp>
          <p:nvGrpSpPr>
            <p:cNvPr id="20" name="Google Shape;20;p15"/>
            <p:cNvGrpSpPr/>
            <p:nvPr/>
          </p:nvGrpSpPr>
          <p:grpSpPr>
            <a:xfrm>
              <a:off x="270520" y="3891468"/>
              <a:ext cx="175260" cy="1324342"/>
              <a:chOff x="129115" y="3948030"/>
              <a:chExt cx="175260" cy="1324342"/>
            </a:xfrm>
          </p:grpSpPr>
          <p:sp>
            <p:nvSpPr>
              <p:cNvPr id="21" name="Google Shape;21;p15"/>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15"/>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15"/>
            <p:cNvGrpSpPr/>
            <p:nvPr/>
          </p:nvGrpSpPr>
          <p:grpSpPr>
            <a:xfrm>
              <a:off x="270520" y="1140367"/>
              <a:ext cx="175260" cy="2253464"/>
              <a:chOff x="129115" y="1196929"/>
              <a:chExt cx="175260" cy="2253464"/>
            </a:xfrm>
          </p:grpSpPr>
          <p:cxnSp>
            <p:nvCxnSpPr>
              <p:cNvPr id="24" name="Google Shape;24;p15"/>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15"/>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42"/>
          <p:cNvGrpSpPr/>
          <p:nvPr/>
        </p:nvGrpSpPr>
        <p:grpSpPr>
          <a:xfrm>
            <a:off x="2494464" y="494214"/>
            <a:ext cx="4155074" cy="4155073"/>
            <a:chOff x="2119794" y="-36836"/>
            <a:chExt cx="5217173" cy="5217173"/>
          </a:xfrm>
        </p:grpSpPr>
        <p:sp>
          <p:nvSpPr>
            <p:cNvPr id="245" name="Google Shape;245;p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42"/>
            <p:cNvGrpSpPr/>
            <p:nvPr/>
          </p:nvGrpSpPr>
          <p:grpSpPr>
            <a:xfrm>
              <a:off x="2119794" y="-36836"/>
              <a:ext cx="5217173" cy="5217173"/>
              <a:chOff x="2334961" y="334711"/>
              <a:chExt cx="4626477" cy="4626477"/>
            </a:xfrm>
          </p:grpSpPr>
          <p:grpSp>
            <p:nvGrpSpPr>
              <p:cNvPr id="248" name="Google Shape;248;p42"/>
              <p:cNvGrpSpPr/>
              <p:nvPr/>
            </p:nvGrpSpPr>
            <p:grpSpPr>
              <a:xfrm>
                <a:off x="2334961" y="334711"/>
                <a:ext cx="4626477" cy="4626477"/>
                <a:chOff x="2334961" y="334711"/>
                <a:chExt cx="4626477" cy="4626477"/>
              </a:xfrm>
            </p:grpSpPr>
            <p:sp>
              <p:nvSpPr>
                <p:cNvPr id="249" name="Google Shape;249;p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43"/>
          <p:cNvGrpSpPr/>
          <p:nvPr/>
        </p:nvGrpSpPr>
        <p:grpSpPr>
          <a:xfrm>
            <a:off x="2494465" y="494214"/>
            <a:ext cx="4155072" cy="4155073"/>
            <a:chOff x="2119794" y="-36836"/>
            <a:chExt cx="5217173" cy="5217173"/>
          </a:xfrm>
        </p:grpSpPr>
        <p:sp>
          <p:nvSpPr>
            <p:cNvPr id="257" name="Google Shape;257;p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43"/>
            <p:cNvGrpSpPr/>
            <p:nvPr/>
          </p:nvGrpSpPr>
          <p:grpSpPr>
            <a:xfrm>
              <a:off x="2119794" y="-36836"/>
              <a:ext cx="5217173" cy="5217173"/>
              <a:chOff x="2334961" y="334711"/>
              <a:chExt cx="4626477" cy="4626477"/>
            </a:xfrm>
          </p:grpSpPr>
          <p:grpSp>
            <p:nvGrpSpPr>
              <p:cNvPr id="260" name="Google Shape;260;p43"/>
              <p:cNvGrpSpPr/>
              <p:nvPr/>
            </p:nvGrpSpPr>
            <p:grpSpPr>
              <a:xfrm>
                <a:off x="2334961" y="334711"/>
                <a:ext cx="4626477" cy="4626477"/>
                <a:chOff x="2334961" y="334711"/>
                <a:chExt cx="4626477" cy="4626477"/>
              </a:xfrm>
            </p:grpSpPr>
            <p:sp>
              <p:nvSpPr>
                <p:cNvPr id="261" name="Google Shape;261;p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49"/>
          <p:cNvGrpSpPr/>
          <p:nvPr/>
        </p:nvGrpSpPr>
        <p:grpSpPr>
          <a:xfrm>
            <a:off x="2257341" y="1861278"/>
            <a:ext cx="560368" cy="825149"/>
            <a:chOff x="2257341" y="1871217"/>
            <a:chExt cx="560368" cy="825149"/>
          </a:xfrm>
        </p:grpSpPr>
        <p:sp>
          <p:nvSpPr>
            <p:cNvPr id="305" name="Google Shape;305;p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49"/>
          <p:cNvGrpSpPr/>
          <p:nvPr/>
        </p:nvGrpSpPr>
        <p:grpSpPr>
          <a:xfrm>
            <a:off x="6326292" y="1861278"/>
            <a:ext cx="560368" cy="825149"/>
            <a:chOff x="6326292" y="1871217"/>
            <a:chExt cx="560368" cy="825149"/>
          </a:xfrm>
        </p:grpSpPr>
        <p:sp>
          <p:nvSpPr>
            <p:cNvPr id="310" name="Google Shape;310;p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51"/>
          <p:cNvGrpSpPr/>
          <p:nvPr/>
        </p:nvGrpSpPr>
        <p:grpSpPr>
          <a:xfrm>
            <a:off x="0" y="2399230"/>
            <a:ext cx="9144001" cy="2349751"/>
            <a:chOff x="0" y="2182920"/>
            <a:chExt cx="9144001" cy="2349751"/>
          </a:xfrm>
        </p:grpSpPr>
        <p:sp>
          <p:nvSpPr>
            <p:cNvPr id="339" name="Google Shape;339;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51"/>
            <p:cNvGrpSpPr/>
            <p:nvPr/>
          </p:nvGrpSpPr>
          <p:grpSpPr>
            <a:xfrm>
              <a:off x="1229347" y="2182920"/>
              <a:ext cx="6685306" cy="1002265"/>
              <a:chOff x="976268" y="2064936"/>
              <a:chExt cx="6685306" cy="1002265"/>
            </a:xfrm>
          </p:grpSpPr>
          <p:sp>
            <p:nvSpPr>
              <p:cNvPr id="341" name="Google Shape;341;p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51"/>
          <p:cNvSpPr>
            <a:spLocks noGrp="1"/>
          </p:cNvSpPr>
          <p:nvPr>
            <p:ph type="pic" idx="5"/>
          </p:nvPr>
        </p:nvSpPr>
        <p:spPr>
          <a:xfrm>
            <a:off x="1460973" y="2631002"/>
            <a:ext cx="539010" cy="538720"/>
          </a:xfrm>
          <a:prstGeom prst="rect">
            <a:avLst/>
          </a:prstGeom>
          <a:noFill/>
          <a:ln>
            <a:noFill/>
          </a:ln>
        </p:spPr>
      </p:sp>
      <p:sp>
        <p:nvSpPr>
          <p:cNvPr id="349" name="Google Shape;349;p51"/>
          <p:cNvSpPr>
            <a:spLocks noGrp="1"/>
          </p:cNvSpPr>
          <p:nvPr>
            <p:ph type="pic" idx="6"/>
          </p:nvPr>
        </p:nvSpPr>
        <p:spPr>
          <a:xfrm>
            <a:off x="4302493" y="2631002"/>
            <a:ext cx="539010" cy="538720"/>
          </a:xfrm>
          <a:prstGeom prst="rect">
            <a:avLst/>
          </a:prstGeom>
          <a:noFill/>
          <a:ln>
            <a:noFill/>
          </a:ln>
        </p:spPr>
      </p:sp>
      <p:sp>
        <p:nvSpPr>
          <p:cNvPr id="350" name="Google Shape;350;p51"/>
          <p:cNvSpPr>
            <a:spLocks noGrp="1"/>
          </p:cNvSpPr>
          <p:nvPr>
            <p:ph type="pic" idx="7"/>
          </p:nvPr>
        </p:nvSpPr>
        <p:spPr>
          <a:xfrm>
            <a:off x="7144013" y="2631002"/>
            <a:ext cx="539010" cy="538720"/>
          </a:xfrm>
          <a:prstGeom prst="rect">
            <a:avLst/>
          </a:prstGeom>
          <a:noFill/>
          <a:ln>
            <a:noFill/>
          </a:ln>
        </p:spPr>
      </p:sp>
      <p:sp>
        <p:nvSpPr>
          <p:cNvPr id="351" name="Google Shape;351;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26"/>
        <p:cNvGrpSpPr/>
        <p:nvPr/>
      </p:nvGrpSpPr>
      <p:grpSpPr>
        <a:xfrm>
          <a:off x="0" y="0"/>
          <a:ext cx="0" cy="0"/>
          <a:chOff x="0" y="0"/>
          <a:chExt cx="0" cy="0"/>
        </a:xfrm>
      </p:grpSpPr>
      <p:pic>
        <p:nvPicPr>
          <p:cNvPr id="27" name="Google Shape;27;p16"/>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28" name="Google Shape;28;p16"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9" name="Google Shape;29;p16"/>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0" name="Google Shape;30;p16"/>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 name="Google Shape;31;p1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1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52"/>
          <p:cNvGrpSpPr/>
          <p:nvPr/>
        </p:nvGrpSpPr>
        <p:grpSpPr>
          <a:xfrm>
            <a:off x="0" y="2399230"/>
            <a:ext cx="9144001" cy="2349751"/>
            <a:chOff x="0" y="2182920"/>
            <a:chExt cx="9144001" cy="2349751"/>
          </a:xfrm>
        </p:grpSpPr>
        <p:sp>
          <p:nvSpPr>
            <p:cNvPr id="356" name="Google Shape;356;p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52"/>
            <p:cNvGrpSpPr/>
            <p:nvPr/>
          </p:nvGrpSpPr>
          <p:grpSpPr>
            <a:xfrm>
              <a:off x="1229347" y="2182920"/>
              <a:ext cx="6685306" cy="1002265"/>
              <a:chOff x="976268" y="2064936"/>
              <a:chExt cx="6685306" cy="1002265"/>
            </a:xfrm>
          </p:grpSpPr>
          <p:sp>
            <p:nvSpPr>
              <p:cNvPr id="358" name="Google Shape;358;p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52"/>
          <p:cNvSpPr>
            <a:spLocks noGrp="1"/>
          </p:cNvSpPr>
          <p:nvPr>
            <p:ph type="pic" idx="5"/>
          </p:nvPr>
        </p:nvSpPr>
        <p:spPr>
          <a:xfrm>
            <a:off x="1460973" y="2631002"/>
            <a:ext cx="539010" cy="538720"/>
          </a:xfrm>
          <a:prstGeom prst="rect">
            <a:avLst/>
          </a:prstGeom>
          <a:noFill/>
          <a:ln>
            <a:noFill/>
          </a:ln>
        </p:spPr>
      </p:sp>
      <p:sp>
        <p:nvSpPr>
          <p:cNvPr id="366" name="Google Shape;366;p52"/>
          <p:cNvSpPr>
            <a:spLocks noGrp="1"/>
          </p:cNvSpPr>
          <p:nvPr>
            <p:ph type="pic" idx="6"/>
          </p:nvPr>
        </p:nvSpPr>
        <p:spPr>
          <a:xfrm>
            <a:off x="4302493" y="2631002"/>
            <a:ext cx="539010" cy="538720"/>
          </a:xfrm>
          <a:prstGeom prst="rect">
            <a:avLst/>
          </a:prstGeom>
          <a:noFill/>
          <a:ln>
            <a:noFill/>
          </a:ln>
        </p:spPr>
      </p:sp>
      <p:sp>
        <p:nvSpPr>
          <p:cNvPr id="367" name="Google Shape;367;p52"/>
          <p:cNvSpPr>
            <a:spLocks noGrp="1"/>
          </p:cNvSpPr>
          <p:nvPr>
            <p:ph type="pic" idx="7"/>
          </p:nvPr>
        </p:nvSpPr>
        <p:spPr>
          <a:xfrm>
            <a:off x="7144013" y="2631002"/>
            <a:ext cx="539010" cy="538720"/>
          </a:xfrm>
          <a:prstGeom prst="rect">
            <a:avLst/>
          </a:prstGeom>
          <a:noFill/>
          <a:ln>
            <a:noFill/>
          </a:ln>
        </p:spPr>
      </p:sp>
      <p:sp>
        <p:nvSpPr>
          <p:cNvPr id="368" name="Google Shape;368;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53"/>
          <p:cNvGrpSpPr/>
          <p:nvPr/>
        </p:nvGrpSpPr>
        <p:grpSpPr>
          <a:xfrm>
            <a:off x="0" y="2399230"/>
            <a:ext cx="9144001" cy="2349751"/>
            <a:chOff x="0" y="2182920"/>
            <a:chExt cx="9144001" cy="2349751"/>
          </a:xfrm>
        </p:grpSpPr>
        <p:sp>
          <p:nvSpPr>
            <p:cNvPr id="373" name="Google Shape;373;p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53"/>
            <p:cNvGrpSpPr/>
            <p:nvPr/>
          </p:nvGrpSpPr>
          <p:grpSpPr>
            <a:xfrm>
              <a:off x="1229347" y="2182920"/>
              <a:ext cx="6685306" cy="1002265"/>
              <a:chOff x="976268" y="2064936"/>
              <a:chExt cx="6685306" cy="1002265"/>
            </a:xfrm>
          </p:grpSpPr>
          <p:sp>
            <p:nvSpPr>
              <p:cNvPr id="375" name="Google Shape;375;p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53"/>
          <p:cNvSpPr>
            <a:spLocks noGrp="1"/>
          </p:cNvSpPr>
          <p:nvPr>
            <p:ph type="pic" idx="5"/>
          </p:nvPr>
        </p:nvSpPr>
        <p:spPr>
          <a:xfrm>
            <a:off x="1460973" y="2631002"/>
            <a:ext cx="539010" cy="538720"/>
          </a:xfrm>
          <a:prstGeom prst="rect">
            <a:avLst/>
          </a:prstGeom>
          <a:noFill/>
          <a:ln>
            <a:noFill/>
          </a:ln>
        </p:spPr>
      </p:sp>
      <p:sp>
        <p:nvSpPr>
          <p:cNvPr id="383" name="Google Shape;383;p53"/>
          <p:cNvSpPr>
            <a:spLocks noGrp="1"/>
          </p:cNvSpPr>
          <p:nvPr>
            <p:ph type="pic" idx="6"/>
          </p:nvPr>
        </p:nvSpPr>
        <p:spPr>
          <a:xfrm>
            <a:off x="4302493" y="2631002"/>
            <a:ext cx="539010" cy="538720"/>
          </a:xfrm>
          <a:prstGeom prst="rect">
            <a:avLst/>
          </a:prstGeom>
          <a:noFill/>
          <a:ln>
            <a:noFill/>
          </a:ln>
        </p:spPr>
      </p:sp>
      <p:sp>
        <p:nvSpPr>
          <p:cNvPr id="384" name="Google Shape;384;p53"/>
          <p:cNvSpPr>
            <a:spLocks noGrp="1"/>
          </p:cNvSpPr>
          <p:nvPr>
            <p:ph type="pic" idx="7"/>
          </p:nvPr>
        </p:nvSpPr>
        <p:spPr>
          <a:xfrm>
            <a:off x="7144013" y="2631002"/>
            <a:ext cx="539010" cy="538720"/>
          </a:xfrm>
          <a:prstGeom prst="rect">
            <a:avLst/>
          </a:prstGeom>
          <a:noFill/>
          <a:ln>
            <a:noFill/>
          </a:ln>
        </p:spPr>
      </p:sp>
      <p:sp>
        <p:nvSpPr>
          <p:cNvPr id="385" name="Google Shape;385;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54"/>
          <p:cNvGrpSpPr/>
          <p:nvPr/>
        </p:nvGrpSpPr>
        <p:grpSpPr>
          <a:xfrm>
            <a:off x="0" y="2399230"/>
            <a:ext cx="9144001" cy="2349751"/>
            <a:chOff x="0" y="2182920"/>
            <a:chExt cx="9144001" cy="2349751"/>
          </a:xfrm>
        </p:grpSpPr>
        <p:sp>
          <p:nvSpPr>
            <p:cNvPr id="390" name="Google Shape;390;p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54"/>
            <p:cNvGrpSpPr/>
            <p:nvPr/>
          </p:nvGrpSpPr>
          <p:grpSpPr>
            <a:xfrm>
              <a:off x="1229347" y="2182920"/>
              <a:ext cx="6685306" cy="1002265"/>
              <a:chOff x="976268" y="2064936"/>
              <a:chExt cx="6685306" cy="1002265"/>
            </a:xfrm>
          </p:grpSpPr>
          <p:sp>
            <p:nvSpPr>
              <p:cNvPr id="392" name="Google Shape;392;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54"/>
          <p:cNvSpPr>
            <a:spLocks noGrp="1"/>
          </p:cNvSpPr>
          <p:nvPr>
            <p:ph type="pic" idx="5"/>
          </p:nvPr>
        </p:nvSpPr>
        <p:spPr>
          <a:xfrm>
            <a:off x="1460973" y="2631002"/>
            <a:ext cx="539010" cy="538720"/>
          </a:xfrm>
          <a:prstGeom prst="rect">
            <a:avLst/>
          </a:prstGeom>
          <a:noFill/>
          <a:ln>
            <a:noFill/>
          </a:ln>
        </p:spPr>
      </p:sp>
      <p:sp>
        <p:nvSpPr>
          <p:cNvPr id="400" name="Google Shape;400;p54"/>
          <p:cNvSpPr>
            <a:spLocks noGrp="1"/>
          </p:cNvSpPr>
          <p:nvPr>
            <p:ph type="pic" idx="6"/>
          </p:nvPr>
        </p:nvSpPr>
        <p:spPr>
          <a:xfrm>
            <a:off x="4302493" y="2631002"/>
            <a:ext cx="539010" cy="538720"/>
          </a:xfrm>
          <a:prstGeom prst="rect">
            <a:avLst/>
          </a:prstGeom>
          <a:noFill/>
          <a:ln>
            <a:noFill/>
          </a:ln>
        </p:spPr>
      </p:sp>
      <p:sp>
        <p:nvSpPr>
          <p:cNvPr id="401" name="Google Shape;401;p54"/>
          <p:cNvSpPr>
            <a:spLocks noGrp="1"/>
          </p:cNvSpPr>
          <p:nvPr>
            <p:ph type="pic" idx="7"/>
          </p:nvPr>
        </p:nvSpPr>
        <p:spPr>
          <a:xfrm>
            <a:off x="7144013" y="2631002"/>
            <a:ext cx="539010" cy="538720"/>
          </a:xfrm>
          <a:prstGeom prst="rect">
            <a:avLst/>
          </a:prstGeom>
          <a:noFill/>
          <a:ln>
            <a:noFill/>
          </a:ln>
        </p:spPr>
      </p:sp>
      <p:sp>
        <p:nvSpPr>
          <p:cNvPr id="402" name="Google Shape;402;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55"/>
          <p:cNvSpPr>
            <a:spLocks noGrp="1"/>
          </p:cNvSpPr>
          <p:nvPr>
            <p:ph type="pic" idx="4"/>
          </p:nvPr>
        </p:nvSpPr>
        <p:spPr>
          <a:xfrm>
            <a:off x="1324089" y="1830915"/>
            <a:ext cx="482600" cy="482600"/>
          </a:xfrm>
          <a:prstGeom prst="rect">
            <a:avLst/>
          </a:prstGeom>
          <a:noFill/>
          <a:ln>
            <a:noFill/>
          </a:ln>
        </p:spPr>
      </p:sp>
      <p:sp>
        <p:nvSpPr>
          <p:cNvPr id="415" name="Google Shape;415;p55"/>
          <p:cNvSpPr>
            <a:spLocks noGrp="1"/>
          </p:cNvSpPr>
          <p:nvPr>
            <p:ph type="pic" idx="5"/>
          </p:nvPr>
        </p:nvSpPr>
        <p:spPr>
          <a:xfrm>
            <a:off x="4330701" y="1830915"/>
            <a:ext cx="482600" cy="482600"/>
          </a:xfrm>
          <a:prstGeom prst="rect">
            <a:avLst/>
          </a:prstGeom>
          <a:noFill/>
          <a:ln>
            <a:noFill/>
          </a:ln>
        </p:spPr>
      </p:sp>
      <p:sp>
        <p:nvSpPr>
          <p:cNvPr id="416" name="Google Shape;416;p55"/>
          <p:cNvSpPr>
            <a:spLocks noGrp="1"/>
          </p:cNvSpPr>
          <p:nvPr>
            <p:ph type="pic" idx="6"/>
          </p:nvPr>
        </p:nvSpPr>
        <p:spPr>
          <a:xfrm>
            <a:off x="7337312" y="1830915"/>
            <a:ext cx="482600" cy="482600"/>
          </a:xfrm>
          <a:prstGeom prst="rect">
            <a:avLst/>
          </a:prstGeom>
          <a:noFill/>
          <a:ln>
            <a:noFill/>
          </a:ln>
        </p:spPr>
      </p:sp>
      <p:sp>
        <p:nvSpPr>
          <p:cNvPr id="417" name="Google Shape;417;p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56"/>
          <p:cNvSpPr>
            <a:spLocks noGrp="1"/>
          </p:cNvSpPr>
          <p:nvPr>
            <p:ph type="pic" idx="4"/>
          </p:nvPr>
        </p:nvSpPr>
        <p:spPr>
          <a:xfrm>
            <a:off x="1324089" y="1830915"/>
            <a:ext cx="482600" cy="482600"/>
          </a:xfrm>
          <a:prstGeom prst="rect">
            <a:avLst/>
          </a:prstGeom>
          <a:noFill/>
          <a:ln>
            <a:noFill/>
          </a:ln>
        </p:spPr>
      </p:sp>
      <p:sp>
        <p:nvSpPr>
          <p:cNvPr id="433" name="Google Shape;433;p56"/>
          <p:cNvSpPr>
            <a:spLocks noGrp="1"/>
          </p:cNvSpPr>
          <p:nvPr>
            <p:ph type="pic" idx="5"/>
          </p:nvPr>
        </p:nvSpPr>
        <p:spPr>
          <a:xfrm>
            <a:off x="4330701" y="1830915"/>
            <a:ext cx="482600" cy="482600"/>
          </a:xfrm>
          <a:prstGeom prst="rect">
            <a:avLst/>
          </a:prstGeom>
          <a:noFill/>
          <a:ln>
            <a:noFill/>
          </a:ln>
        </p:spPr>
      </p:sp>
      <p:sp>
        <p:nvSpPr>
          <p:cNvPr id="434" name="Google Shape;434;p56"/>
          <p:cNvSpPr>
            <a:spLocks noGrp="1"/>
          </p:cNvSpPr>
          <p:nvPr>
            <p:ph type="pic" idx="6"/>
          </p:nvPr>
        </p:nvSpPr>
        <p:spPr>
          <a:xfrm>
            <a:off x="7337312" y="1830915"/>
            <a:ext cx="482600" cy="482600"/>
          </a:xfrm>
          <a:prstGeom prst="rect">
            <a:avLst/>
          </a:prstGeom>
          <a:noFill/>
          <a:ln>
            <a:noFill/>
          </a:ln>
        </p:spPr>
      </p:sp>
      <p:sp>
        <p:nvSpPr>
          <p:cNvPr id="435" name="Google Shape;435;p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57"/>
          <p:cNvGrpSpPr/>
          <p:nvPr/>
        </p:nvGrpSpPr>
        <p:grpSpPr>
          <a:xfrm>
            <a:off x="865742" y="1720353"/>
            <a:ext cx="7412516" cy="894818"/>
            <a:chOff x="865742" y="1720353"/>
            <a:chExt cx="7412516" cy="894818"/>
          </a:xfrm>
        </p:grpSpPr>
        <p:grpSp>
          <p:nvGrpSpPr>
            <p:cNvPr id="444" name="Google Shape;444;p57"/>
            <p:cNvGrpSpPr/>
            <p:nvPr/>
          </p:nvGrpSpPr>
          <p:grpSpPr>
            <a:xfrm>
              <a:off x="3119411" y="1720353"/>
              <a:ext cx="651510" cy="894818"/>
              <a:chOff x="2980317" y="2014294"/>
              <a:chExt cx="651510" cy="894818"/>
            </a:xfrm>
          </p:grpSpPr>
          <p:cxnSp>
            <p:nvCxnSpPr>
              <p:cNvPr id="445" name="Google Shape;445;p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57"/>
            <p:cNvGrpSpPr/>
            <p:nvPr/>
          </p:nvGrpSpPr>
          <p:grpSpPr>
            <a:xfrm>
              <a:off x="5373080" y="1720353"/>
              <a:ext cx="651510" cy="894818"/>
              <a:chOff x="5071929" y="2014294"/>
              <a:chExt cx="651510" cy="894818"/>
            </a:xfrm>
          </p:grpSpPr>
          <p:cxnSp>
            <p:nvCxnSpPr>
              <p:cNvPr id="449" name="Google Shape;449;p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57"/>
            <p:cNvGrpSpPr/>
            <p:nvPr/>
          </p:nvGrpSpPr>
          <p:grpSpPr>
            <a:xfrm>
              <a:off x="7626748" y="1720353"/>
              <a:ext cx="651510" cy="894818"/>
              <a:chOff x="7469822" y="2014294"/>
              <a:chExt cx="651510" cy="894818"/>
            </a:xfrm>
          </p:grpSpPr>
          <p:cxnSp>
            <p:nvCxnSpPr>
              <p:cNvPr id="453" name="Google Shape;453;p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57"/>
            <p:cNvGrpSpPr/>
            <p:nvPr/>
          </p:nvGrpSpPr>
          <p:grpSpPr>
            <a:xfrm>
              <a:off x="865742" y="1720353"/>
              <a:ext cx="651510" cy="894818"/>
              <a:chOff x="888704" y="2014294"/>
              <a:chExt cx="651510" cy="894818"/>
            </a:xfrm>
          </p:grpSpPr>
          <p:cxnSp>
            <p:nvCxnSpPr>
              <p:cNvPr id="457" name="Google Shape;457;p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58"/>
          <p:cNvGrpSpPr/>
          <p:nvPr/>
        </p:nvGrpSpPr>
        <p:grpSpPr>
          <a:xfrm>
            <a:off x="1114581" y="3141131"/>
            <a:ext cx="175260" cy="1120085"/>
            <a:chOff x="973176" y="3197693"/>
            <a:chExt cx="175260" cy="1120085"/>
          </a:xfrm>
        </p:grpSpPr>
        <p:sp>
          <p:nvSpPr>
            <p:cNvPr id="473" name="Google Shape;473;p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58"/>
          <p:cNvGrpSpPr/>
          <p:nvPr/>
        </p:nvGrpSpPr>
        <p:grpSpPr>
          <a:xfrm>
            <a:off x="5033439" y="1436374"/>
            <a:ext cx="175260" cy="1120085"/>
            <a:chOff x="4892034" y="1492936"/>
            <a:chExt cx="175260" cy="1120085"/>
          </a:xfrm>
        </p:grpSpPr>
        <p:sp>
          <p:nvSpPr>
            <p:cNvPr id="476" name="Google Shape;476;p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58"/>
          <p:cNvGrpSpPr/>
          <p:nvPr/>
        </p:nvGrpSpPr>
        <p:grpSpPr>
          <a:xfrm>
            <a:off x="1114581" y="1436374"/>
            <a:ext cx="175260" cy="1120085"/>
            <a:chOff x="973176" y="1492936"/>
            <a:chExt cx="175260" cy="1120085"/>
          </a:xfrm>
        </p:grpSpPr>
        <p:cxnSp>
          <p:nvCxnSpPr>
            <p:cNvPr id="479" name="Google Shape;479;p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58"/>
          <p:cNvGrpSpPr/>
          <p:nvPr/>
        </p:nvGrpSpPr>
        <p:grpSpPr>
          <a:xfrm>
            <a:off x="5033439" y="3141131"/>
            <a:ext cx="175260" cy="1120085"/>
            <a:chOff x="4892034" y="3197693"/>
            <a:chExt cx="175260" cy="1120085"/>
          </a:xfrm>
        </p:grpSpPr>
        <p:cxnSp>
          <p:nvCxnSpPr>
            <p:cNvPr id="482" name="Google Shape;482;p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59"/>
          <p:cNvGrpSpPr/>
          <p:nvPr/>
        </p:nvGrpSpPr>
        <p:grpSpPr>
          <a:xfrm>
            <a:off x="270520" y="225967"/>
            <a:ext cx="175260" cy="2964623"/>
            <a:chOff x="270520" y="1140367"/>
            <a:chExt cx="175260" cy="2964623"/>
          </a:xfrm>
        </p:grpSpPr>
        <p:grpSp>
          <p:nvGrpSpPr>
            <p:cNvPr id="497" name="Google Shape;497;p59"/>
            <p:cNvGrpSpPr/>
            <p:nvPr/>
          </p:nvGrpSpPr>
          <p:grpSpPr>
            <a:xfrm>
              <a:off x="270520" y="2780648"/>
              <a:ext cx="175260" cy="1324342"/>
              <a:chOff x="129115" y="2837210"/>
              <a:chExt cx="175260" cy="1324342"/>
            </a:xfrm>
          </p:grpSpPr>
          <p:sp>
            <p:nvSpPr>
              <p:cNvPr id="498" name="Google Shape;498;p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59"/>
            <p:cNvGrpSpPr/>
            <p:nvPr/>
          </p:nvGrpSpPr>
          <p:grpSpPr>
            <a:xfrm>
              <a:off x="270520" y="1140367"/>
              <a:ext cx="175260" cy="1310953"/>
              <a:chOff x="129115" y="1196929"/>
              <a:chExt cx="175260" cy="1310953"/>
            </a:xfrm>
          </p:grpSpPr>
          <p:cxnSp>
            <p:nvCxnSpPr>
              <p:cNvPr id="501" name="Google Shape;501;p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60"/>
          <p:cNvGrpSpPr/>
          <p:nvPr/>
        </p:nvGrpSpPr>
        <p:grpSpPr>
          <a:xfrm>
            <a:off x="270520" y="225967"/>
            <a:ext cx="175260" cy="2964623"/>
            <a:chOff x="270520" y="1140367"/>
            <a:chExt cx="175260" cy="2964623"/>
          </a:xfrm>
        </p:grpSpPr>
        <p:grpSp>
          <p:nvGrpSpPr>
            <p:cNvPr id="510" name="Google Shape;510;p60"/>
            <p:cNvGrpSpPr/>
            <p:nvPr/>
          </p:nvGrpSpPr>
          <p:grpSpPr>
            <a:xfrm>
              <a:off x="270520" y="2780648"/>
              <a:ext cx="175260" cy="1324342"/>
              <a:chOff x="129115" y="2837210"/>
              <a:chExt cx="175260" cy="1324342"/>
            </a:xfrm>
          </p:grpSpPr>
          <p:sp>
            <p:nvSpPr>
              <p:cNvPr id="511" name="Google Shape;511;p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60"/>
            <p:cNvGrpSpPr/>
            <p:nvPr/>
          </p:nvGrpSpPr>
          <p:grpSpPr>
            <a:xfrm>
              <a:off x="270520" y="1140367"/>
              <a:ext cx="175260" cy="1310953"/>
              <a:chOff x="129115" y="1196929"/>
              <a:chExt cx="175260" cy="1310953"/>
            </a:xfrm>
          </p:grpSpPr>
          <p:cxnSp>
            <p:nvCxnSpPr>
              <p:cNvPr id="514" name="Google Shape;514;p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61"/>
          <p:cNvGrpSpPr/>
          <p:nvPr/>
        </p:nvGrpSpPr>
        <p:grpSpPr>
          <a:xfrm>
            <a:off x="240067" y="2283802"/>
            <a:ext cx="8663867" cy="930794"/>
            <a:chOff x="198438" y="775483"/>
            <a:chExt cx="8634888" cy="927681"/>
          </a:xfrm>
        </p:grpSpPr>
        <p:pic>
          <p:nvPicPr>
            <p:cNvPr id="523" name="Google Shape;523;p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33"/>
        <p:cNvGrpSpPr/>
        <p:nvPr/>
      </p:nvGrpSpPr>
      <p:grpSpPr>
        <a:xfrm>
          <a:off x="0" y="0"/>
          <a:ext cx="0" cy="0"/>
          <a:chOff x="0" y="0"/>
          <a:chExt cx="0" cy="0"/>
        </a:xfrm>
      </p:grpSpPr>
      <p:pic>
        <p:nvPicPr>
          <p:cNvPr id="34" name="Google Shape;34;p1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5" name="Google Shape;35;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 name="Google Shape;37;p17"/>
          <p:cNvGrpSpPr/>
          <p:nvPr/>
        </p:nvGrpSpPr>
        <p:grpSpPr>
          <a:xfrm>
            <a:off x="2441263" y="1060409"/>
            <a:ext cx="4259386" cy="3399177"/>
            <a:chOff x="2441263" y="1068029"/>
            <a:chExt cx="4259386" cy="3399177"/>
          </a:xfrm>
        </p:grpSpPr>
        <p:pic>
          <p:nvPicPr>
            <p:cNvPr id="38" name="Google Shape;38;p17"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9" name="Google Shape;39;p17"/>
            <p:cNvGrpSpPr/>
            <p:nvPr/>
          </p:nvGrpSpPr>
          <p:grpSpPr>
            <a:xfrm>
              <a:off x="2441263" y="1089939"/>
              <a:ext cx="4259386" cy="3377267"/>
              <a:chOff x="2441263" y="1089939"/>
              <a:chExt cx="4259386" cy="3377267"/>
            </a:xfrm>
          </p:grpSpPr>
          <p:sp>
            <p:nvSpPr>
              <p:cNvPr id="40" name="Google Shape;40;p17"/>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1" name="Google Shape;41;p17"/>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 name="Google Shape;42;p17"/>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17"/>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 name="Google Shape;44;p17"/>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 name="Google Shape;45;p17"/>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 name="Google Shape;46;p17"/>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 name="Google Shape;47;p17"/>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 name="Google Shape;48;p17"/>
            <p:cNvGrpSpPr/>
            <p:nvPr/>
          </p:nvGrpSpPr>
          <p:grpSpPr>
            <a:xfrm>
              <a:off x="3551613" y="1402488"/>
              <a:ext cx="2053983" cy="2053983"/>
              <a:chOff x="3766548" y="1602249"/>
              <a:chExt cx="2053983" cy="2053983"/>
            </a:xfrm>
          </p:grpSpPr>
          <p:sp>
            <p:nvSpPr>
              <p:cNvPr id="49" name="Google Shape;49;p17"/>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50" name="Google Shape;50;p17"/>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51" name="Google Shape;51;p17"/>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7"/>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7"/>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7"/>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7"/>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7"/>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7"/>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7"/>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7"/>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62"/>
          <p:cNvSpPr>
            <a:spLocks noGrp="1"/>
          </p:cNvSpPr>
          <p:nvPr>
            <p:ph type="pic" idx="5"/>
          </p:nvPr>
        </p:nvSpPr>
        <p:spPr>
          <a:xfrm>
            <a:off x="784630" y="1640956"/>
            <a:ext cx="931297" cy="930794"/>
          </a:xfrm>
          <a:prstGeom prst="rect">
            <a:avLst/>
          </a:prstGeom>
          <a:noFill/>
          <a:ln>
            <a:noFill/>
          </a:ln>
        </p:spPr>
      </p:sp>
      <p:sp>
        <p:nvSpPr>
          <p:cNvPr id="545" name="Google Shape;545;p62"/>
          <p:cNvSpPr>
            <a:spLocks noGrp="1"/>
          </p:cNvSpPr>
          <p:nvPr>
            <p:ph type="pic" idx="6"/>
          </p:nvPr>
        </p:nvSpPr>
        <p:spPr>
          <a:xfrm>
            <a:off x="5150215" y="1640956"/>
            <a:ext cx="931297" cy="930794"/>
          </a:xfrm>
          <a:prstGeom prst="rect">
            <a:avLst/>
          </a:prstGeom>
          <a:noFill/>
          <a:ln>
            <a:noFill/>
          </a:ln>
        </p:spPr>
      </p:sp>
      <p:sp>
        <p:nvSpPr>
          <p:cNvPr id="546" name="Google Shape;546;p62"/>
          <p:cNvSpPr>
            <a:spLocks noGrp="1"/>
          </p:cNvSpPr>
          <p:nvPr>
            <p:ph type="pic" idx="7"/>
          </p:nvPr>
        </p:nvSpPr>
        <p:spPr>
          <a:xfrm>
            <a:off x="784630" y="3302767"/>
            <a:ext cx="931297" cy="930794"/>
          </a:xfrm>
          <a:prstGeom prst="rect">
            <a:avLst/>
          </a:prstGeom>
          <a:noFill/>
          <a:ln>
            <a:noFill/>
          </a:ln>
        </p:spPr>
      </p:sp>
      <p:sp>
        <p:nvSpPr>
          <p:cNvPr id="547" name="Google Shape;547;p62"/>
          <p:cNvSpPr>
            <a:spLocks noGrp="1"/>
          </p:cNvSpPr>
          <p:nvPr>
            <p:ph type="pic" idx="8"/>
          </p:nvPr>
        </p:nvSpPr>
        <p:spPr>
          <a:xfrm>
            <a:off x="5150215" y="3302767"/>
            <a:ext cx="931297" cy="930794"/>
          </a:xfrm>
          <a:prstGeom prst="rect">
            <a:avLst/>
          </a:prstGeom>
          <a:noFill/>
          <a:ln>
            <a:noFill/>
          </a:ln>
        </p:spPr>
      </p:sp>
      <p:sp>
        <p:nvSpPr>
          <p:cNvPr id="548" name="Google Shape;548;p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63"/>
          <p:cNvGrpSpPr/>
          <p:nvPr/>
        </p:nvGrpSpPr>
        <p:grpSpPr>
          <a:xfrm>
            <a:off x="0" y="2399230"/>
            <a:ext cx="9144001" cy="2349751"/>
            <a:chOff x="0" y="2182920"/>
            <a:chExt cx="9144001" cy="2349751"/>
          </a:xfrm>
        </p:grpSpPr>
        <p:sp>
          <p:nvSpPr>
            <p:cNvPr id="553" name="Google Shape;553;p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63"/>
            <p:cNvGrpSpPr/>
            <p:nvPr/>
          </p:nvGrpSpPr>
          <p:grpSpPr>
            <a:xfrm>
              <a:off x="1229347" y="2182920"/>
              <a:ext cx="6685306" cy="1002265"/>
              <a:chOff x="976268" y="2064936"/>
              <a:chExt cx="6685306" cy="1002265"/>
            </a:xfrm>
          </p:grpSpPr>
          <p:sp>
            <p:nvSpPr>
              <p:cNvPr id="555" name="Google Shape;555;p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63"/>
          <p:cNvSpPr>
            <a:spLocks noGrp="1"/>
          </p:cNvSpPr>
          <p:nvPr>
            <p:ph type="pic" idx="5"/>
          </p:nvPr>
        </p:nvSpPr>
        <p:spPr>
          <a:xfrm>
            <a:off x="1460973" y="2631002"/>
            <a:ext cx="539010" cy="538720"/>
          </a:xfrm>
          <a:prstGeom prst="rect">
            <a:avLst/>
          </a:prstGeom>
          <a:noFill/>
          <a:ln>
            <a:noFill/>
          </a:ln>
        </p:spPr>
      </p:sp>
      <p:sp>
        <p:nvSpPr>
          <p:cNvPr id="563" name="Google Shape;563;p63"/>
          <p:cNvSpPr>
            <a:spLocks noGrp="1"/>
          </p:cNvSpPr>
          <p:nvPr>
            <p:ph type="pic" idx="6"/>
          </p:nvPr>
        </p:nvSpPr>
        <p:spPr>
          <a:xfrm>
            <a:off x="4302493" y="2631002"/>
            <a:ext cx="539010" cy="538720"/>
          </a:xfrm>
          <a:prstGeom prst="rect">
            <a:avLst/>
          </a:prstGeom>
          <a:noFill/>
          <a:ln>
            <a:noFill/>
          </a:ln>
        </p:spPr>
      </p:sp>
      <p:sp>
        <p:nvSpPr>
          <p:cNvPr id="564" name="Google Shape;564;p63"/>
          <p:cNvSpPr>
            <a:spLocks noGrp="1"/>
          </p:cNvSpPr>
          <p:nvPr>
            <p:ph type="pic" idx="7"/>
          </p:nvPr>
        </p:nvSpPr>
        <p:spPr>
          <a:xfrm>
            <a:off x="7144013" y="2631002"/>
            <a:ext cx="539010" cy="538720"/>
          </a:xfrm>
          <a:prstGeom prst="rect">
            <a:avLst/>
          </a:prstGeom>
          <a:noFill/>
          <a:ln>
            <a:noFill/>
          </a:ln>
        </p:spPr>
      </p:sp>
      <p:sp>
        <p:nvSpPr>
          <p:cNvPr id="565" name="Google Shape;565;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64"/>
          <p:cNvGrpSpPr/>
          <p:nvPr/>
        </p:nvGrpSpPr>
        <p:grpSpPr>
          <a:xfrm>
            <a:off x="3138739" y="1728182"/>
            <a:ext cx="2866522" cy="2848912"/>
            <a:chOff x="-15798" y="0"/>
            <a:chExt cx="2571596" cy="2555798"/>
          </a:xfrm>
        </p:grpSpPr>
        <p:sp>
          <p:nvSpPr>
            <p:cNvPr id="569" name="Google Shape;569;p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65"/>
          <p:cNvGrpSpPr/>
          <p:nvPr/>
        </p:nvGrpSpPr>
        <p:grpSpPr>
          <a:xfrm>
            <a:off x="3138739" y="1728182"/>
            <a:ext cx="2866522" cy="2848912"/>
            <a:chOff x="-15798" y="0"/>
            <a:chExt cx="2571596" cy="2555798"/>
          </a:xfrm>
        </p:grpSpPr>
        <p:sp>
          <p:nvSpPr>
            <p:cNvPr id="589" name="Google Shape;589;p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66"/>
          <p:cNvGrpSpPr/>
          <p:nvPr/>
        </p:nvGrpSpPr>
        <p:grpSpPr>
          <a:xfrm>
            <a:off x="2525214" y="825411"/>
            <a:ext cx="4093572" cy="4069088"/>
            <a:chOff x="2519466" y="821088"/>
            <a:chExt cx="4348428" cy="4322420"/>
          </a:xfrm>
        </p:grpSpPr>
        <p:sp>
          <p:nvSpPr>
            <p:cNvPr id="610" name="Google Shape;610;p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67"/>
          <p:cNvGrpSpPr/>
          <p:nvPr/>
        </p:nvGrpSpPr>
        <p:grpSpPr>
          <a:xfrm>
            <a:off x="2525214" y="825411"/>
            <a:ext cx="4093572" cy="4069088"/>
            <a:chOff x="2519466" y="821088"/>
            <a:chExt cx="4348428" cy="4322420"/>
          </a:xfrm>
        </p:grpSpPr>
        <p:sp>
          <p:nvSpPr>
            <p:cNvPr id="625" name="Google Shape;625;p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68"/>
          <p:cNvGrpSpPr/>
          <p:nvPr/>
        </p:nvGrpSpPr>
        <p:grpSpPr>
          <a:xfrm>
            <a:off x="881517" y="2193743"/>
            <a:ext cx="397892" cy="646462"/>
            <a:chOff x="1400864" y="1624076"/>
            <a:chExt cx="560368" cy="910439"/>
          </a:xfrm>
        </p:grpSpPr>
        <p:grpSp>
          <p:nvGrpSpPr>
            <p:cNvPr id="642" name="Google Shape;642;p68"/>
            <p:cNvGrpSpPr/>
            <p:nvPr/>
          </p:nvGrpSpPr>
          <p:grpSpPr>
            <a:xfrm>
              <a:off x="1400864" y="1624076"/>
              <a:ext cx="560368" cy="825149"/>
              <a:chOff x="1342876" y="1647676"/>
              <a:chExt cx="560368" cy="825149"/>
            </a:xfrm>
          </p:grpSpPr>
          <p:sp>
            <p:nvSpPr>
              <p:cNvPr id="643" name="Google Shape;643;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68"/>
          <p:cNvGrpSpPr/>
          <p:nvPr/>
        </p:nvGrpSpPr>
        <p:grpSpPr>
          <a:xfrm>
            <a:off x="2622541" y="2193743"/>
            <a:ext cx="397892" cy="646462"/>
            <a:chOff x="1400864" y="1624076"/>
            <a:chExt cx="560368" cy="910439"/>
          </a:xfrm>
        </p:grpSpPr>
        <p:grpSp>
          <p:nvGrpSpPr>
            <p:cNvPr id="648" name="Google Shape;648;p68"/>
            <p:cNvGrpSpPr/>
            <p:nvPr/>
          </p:nvGrpSpPr>
          <p:grpSpPr>
            <a:xfrm>
              <a:off x="1400864" y="1624076"/>
              <a:ext cx="560368" cy="825149"/>
              <a:chOff x="1342876" y="1647676"/>
              <a:chExt cx="560368" cy="825149"/>
            </a:xfrm>
          </p:grpSpPr>
          <p:sp>
            <p:nvSpPr>
              <p:cNvPr id="649" name="Google Shape;649;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68"/>
          <p:cNvGrpSpPr/>
          <p:nvPr/>
        </p:nvGrpSpPr>
        <p:grpSpPr>
          <a:xfrm>
            <a:off x="4363565" y="2193743"/>
            <a:ext cx="397892" cy="646462"/>
            <a:chOff x="1400864" y="1624076"/>
            <a:chExt cx="560368" cy="910439"/>
          </a:xfrm>
        </p:grpSpPr>
        <p:grpSp>
          <p:nvGrpSpPr>
            <p:cNvPr id="654" name="Google Shape;654;p68"/>
            <p:cNvGrpSpPr/>
            <p:nvPr/>
          </p:nvGrpSpPr>
          <p:grpSpPr>
            <a:xfrm>
              <a:off x="1400864" y="1624076"/>
              <a:ext cx="560368" cy="825149"/>
              <a:chOff x="1342876" y="1647676"/>
              <a:chExt cx="560368" cy="825149"/>
            </a:xfrm>
          </p:grpSpPr>
          <p:sp>
            <p:nvSpPr>
              <p:cNvPr id="655" name="Google Shape;655;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68"/>
          <p:cNvGrpSpPr/>
          <p:nvPr/>
        </p:nvGrpSpPr>
        <p:grpSpPr>
          <a:xfrm>
            <a:off x="6104589" y="2193743"/>
            <a:ext cx="397892" cy="646462"/>
            <a:chOff x="1400864" y="1624076"/>
            <a:chExt cx="560368" cy="910439"/>
          </a:xfrm>
        </p:grpSpPr>
        <p:grpSp>
          <p:nvGrpSpPr>
            <p:cNvPr id="660" name="Google Shape;660;p68"/>
            <p:cNvGrpSpPr/>
            <p:nvPr/>
          </p:nvGrpSpPr>
          <p:grpSpPr>
            <a:xfrm>
              <a:off x="1400864" y="1624076"/>
              <a:ext cx="560368" cy="825149"/>
              <a:chOff x="1342876" y="1647676"/>
              <a:chExt cx="560368" cy="825149"/>
            </a:xfrm>
          </p:grpSpPr>
          <p:sp>
            <p:nvSpPr>
              <p:cNvPr id="661" name="Google Shape;661;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68"/>
          <p:cNvGrpSpPr/>
          <p:nvPr/>
        </p:nvGrpSpPr>
        <p:grpSpPr>
          <a:xfrm>
            <a:off x="7845614" y="2193743"/>
            <a:ext cx="397892" cy="646462"/>
            <a:chOff x="1400864" y="1624076"/>
            <a:chExt cx="560368" cy="910439"/>
          </a:xfrm>
        </p:grpSpPr>
        <p:grpSp>
          <p:nvGrpSpPr>
            <p:cNvPr id="666" name="Google Shape;666;p68"/>
            <p:cNvGrpSpPr/>
            <p:nvPr/>
          </p:nvGrpSpPr>
          <p:grpSpPr>
            <a:xfrm>
              <a:off x="1400864" y="1624076"/>
              <a:ext cx="560368" cy="825149"/>
              <a:chOff x="1342876" y="1647676"/>
              <a:chExt cx="560368" cy="825149"/>
            </a:xfrm>
          </p:grpSpPr>
          <p:sp>
            <p:nvSpPr>
              <p:cNvPr id="667" name="Google Shape;667;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69"/>
          <p:cNvGrpSpPr/>
          <p:nvPr/>
        </p:nvGrpSpPr>
        <p:grpSpPr>
          <a:xfrm>
            <a:off x="881517" y="2193743"/>
            <a:ext cx="7361989" cy="646462"/>
            <a:chOff x="881517" y="2219381"/>
            <a:chExt cx="7361989" cy="646462"/>
          </a:xfrm>
        </p:grpSpPr>
        <p:grpSp>
          <p:nvGrpSpPr>
            <p:cNvPr id="681" name="Google Shape;681;p69"/>
            <p:cNvGrpSpPr/>
            <p:nvPr/>
          </p:nvGrpSpPr>
          <p:grpSpPr>
            <a:xfrm>
              <a:off x="881517" y="2219381"/>
              <a:ext cx="397892" cy="646462"/>
              <a:chOff x="1400864" y="1624076"/>
              <a:chExt cx="560368" cy="910439"/>
            </a:xfrm>
          </p:grpSpPr>
          <p:grpSp>
            <p:nvGrpSpPr>
              <p:cNvPr id="682" name="Google Shape;682;p69"/>
              <p:cNvGrpSpPr/>
              <p:nvPr/>
            </p:nvGrpSpPr>
            <p:grpSpPr>
              <a:xfrm>
                <a:off x="1400864" y="1624076"/>
                <a:ext cx="560368" cy="825149"/>
                <a:chOff x="1342876" y="1647676"/>
                <a:chExt cx="560368" cy="825149"/>
              </a:xfrm>
            </p:grpSpPr>
            <p:sp>
              <p:nvSpPr>
                <p:cNvPr id="683" name="Google Shape;683;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69"/>
            <p:cNvGrpSpPr/>
            <p:nvPr/>
          </p:nvGrpSpPr>
          <p:grpSpPr>
            <a:xfrm>
              <a:off x="2622541" y="2219381"/>
              <a:ext cx="397892" cy="646462"/>
              <a:chOff x="1400864" y="1624076"/>
              <a:chExt cx="560368" cy="910439"/>
            </a:xfrm>
          </p:grpSpPr>
          <p:grpSp>
            <p:nvGrpSpPr>
              <p:cNvPr id="688" name="Google Shape;688;p69"/>
              <p:cNvGrpSpPr/>
              <p:nvPr/>
            </p:nvGrpSpPr>
            <p:grpSpPr>
              <a:xfrm>
                <a:off x="1400864" y="1624076"/>
                <a:ext cx="560368" cy="825149"/>
                <a:chOff x="1342876" y="1647676"/>
                <a:chExt cx="560368" cy="825149"/>
              </a:xfrm>
            </p:grpSpPr>
            <p:sp>
              <p:nvSpPr>
                <p:cNvPr id="689" name="Google Shape;689;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69"/>
            <p:cNvGrpSpPr/>
            <p:nvPr/>
          </p:nvGrpSpPr>
          <p:grpSpPr>
            <a:xfrm>
              <a:off x="4363565" y="2219381"/>
              <a:ext cx="397892" cy="646462"/>
              <a:chOff x="1400864" y="1624076"/>
              <a:chExt cx="560368" cy="910439"/>
            </a:xfrm>
          </p:grpSpPr>
          <p:grpSp>
            <p:nvGrpSpPr>
              <p:cNvPr id="694" name="Google Shape;694;p69"/>
              <p:cNvGrpSpPr/>
              <p:nvPr/>
            </p:nvGrpSpPr>
            <p:grpSpPr>
              <a:xfrm>
                <a:off x="1400864" y="1624076"/>
                <a:ext cx="560368" cy="825149"/>
                <a:chOff x="1342876" y="1647676"/>
                <a:chExt cx="560368" cy="825149"/>
              </a:xfrm>
            </p:grpSpPr>
            <p:sp>
              <p:nvSpPr>
                <p:cNvPr id="695" name="Google Shape;695;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69"/>
            <p:cNvGrpSpPr/>
            <p:nvPr/>
          </p:nvGrpSpPr>
          <p:grpSpPr>
            <a:xfrm>
              <a:off x="6104589" y="2219381"/>
              <a:ext cx="397892" cy="646462"/>
              <a:chOff x="1400864" y="1624076"/>
              <a:chExt cx="560368" cy="910439"/>
            </a:xfrm>
          </p:grpSpPr>
          <p:grpSp>
            <p:nvGrpSpPr>
              <p:cNvPr id="700" name="Google Shape;700;p69"/>
              <p:cNvGrpSpPr/>
              <p:nvPr/>
            </p:nvGrpSpPr>
            <p:grpSpPr>
              <a:xfrm>
                <a:off x="1400864" y="1624076"/>
                <a:ext cx="560368" cy="825149"/>
                <a:chOff x="1342876" y="1647676"/>
                <a:chExt cx="560368" cy="825149"/>
              </a:xfrm>
            </p:grpSpPr>
            <p:sp>
              <p:nvSpPr>
                <p:cNvPr id="701" name="Google Shape;701;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69"/>
            <p:cNvGrpSpPr/>
            <p:nvPr/>
          </p:nvGrpSpPr>
          <p:grpSpPr>
            <a:xfrm>
              <a:off x="7845614" y="2219381"/>
              <a:ext cx="397892" cy="646462"/>
              <a:chOff x="1400864" y="1624076"/>
              <a:chExt cx="560368" cy="910439"/>
            </a:xfrm>
          </p:grpSpPr>
          <p:grpSp>
            <p:nvGrpSpPr>
              <p:cNvPr id="706" name="Google Shape;706;p69"/>
              <p:cNvGrpSpPr/>
              <p:nvPr/>
            </p:nvGrpSpPr>
            <p:grpSpPr>
              <a:xfrm>
                <a:off x="1400864" y="1624076"/>
                <a:ext cx="560368" cy="825149"/>
                <a:chOff x="1342876" y="1647676"/>
                <a:chExt cx="560368" cy="825149"/>
              </a:xfrm>
            </p:grpSpPr>
            <p:sp>
              <p:nvSpPr>
                <p:cNvPr id="707" name="Google Shape;707;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I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60"/>
        <p:cNvGrpSpPr/>
        <p:nvPr/>
      </p:nvGrpSpPr>
      <p:grpSpPr>
        <a:xfrm>
          <a:off x="0" y="0"/>
          <a:ext cx="0" cy="0"/>
          <a:chOff x="0" y="0"/>
          <a:chExt cx="0" cy="0"/>
        </a:xfrm>
      </p:grpSpPr>
      <p:pic>
        <p:nvPicPr>
          <p:cNvPr id="61" name="Google Shape;61;p18"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62" name="Google Shape;62;p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3" name="Google Shape;63;p18"/>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4" name="Google Shape;64;p18"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65" name="Google Shape;65;p18"/>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8"/>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18"/>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I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74"/>
          <p:cNvGrpSpPr/>
          <p:nvPr/>
        </p:nvGrpSpPr>
        <p:grpSpPr>
          <a:xfrm>
            <a:off x="914091" y="752041"/>
            <a:ext cx="7280306" cy="4126450"/>
            <a:chOff x="556442" y="752041"/>
            <a:chExt cx="7280306" cy="4126450"/>
          </a:xfrm>
        </p:grpSpPr>
        <p:cxnSp>
          <p:nvCxnSpPr>
            <p:cNvPr id="801" name="Google Shape;801;p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74"/>
            <p:cNvGrpSpPr/>
            <p:nvPr/>
          </p:nvGrpSpPr>
          <p:grpSpPr>
            <a:xfrm>
              <a:off x="556442" y="1526794"/>
              <a:ext cx="2576946" cy="2576946"/>
              <a:chOff x="941492" y="1686560"/>
              <a:chExt cx="1876213" cy="1876213"/>
            </a:xfrm>
          </p:grpSpPr>
          <p:sp>
            <p:nvSpPr>
              <p:cNvPr id="802" name="Google Shape;802;p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75"/>
          <p:cNvGrpSpPr/>
          <p:nvPr/>
        </p:nvGrpSpPr>
        <p:grpSpPr>
          <a:xfrm>
            <a:off x="914091" y="752041"/>
            <a:ext cx="7280306" cy="4126450"/>
            <a:chOff x="556442" y="752041"/>
            <a:chExt cx="7280306" cy="4126450"/>
          </a:xfrm>
        </p:grpSpPr>
        <p:cxnSp>
          <p:nvCxnSpPr>
            <p:cNvPr id="845" name="Google Shape;845;p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75"/>
            <p:cNvGrpSpPr/>
            <p:nvPr/>
          </p:nvGrpSpPr>
          <p:grpSpPr>
            <a:xfrm>
              <a:off x="556442" y="1526794"/>
              <a:ext cx="2576946" cy="2576946"/>
              <a:chOff x="941492" y="1686560"/>
              <a:chExt cx="1876213" cy="1876213"/>
            </a:xfrm>
          </p:grpSpPr>
          <p:sp>
            <p:nvSpPr>
              <p:cNvPr id="846" name="Google Shape;846;p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76"/>
          <p:cNvGrpSpPr/>
          <p:nvPr/>
        </p:nvGrpSpPr>
        <p:grpSpPr>
          <a:xfrm>
            <a:off x="716012" y="759582"/>
            <a:ext cx="3556067" cy="4132337"/>
            <a:chOff x="520700" y="759582"/>
            <a:chExt cx="3556067" cy="4132337"/>
          </a:xfrm>
        </p:grpSpPr>
        <p:cxnSp>
          <p:nvCxnSpPr>
            <p:cNvPr id="890" name="Google Shape;890;p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76"/>
            <p:cNvGrpSpPr/>
            <p:nvPr/>
          </p:nvGrpSpPr>
          <p:grpSpPr>
            <a:xfrm>
              <a:off x="3420306" y="759582"/>
              <a:ext cx="656461" cy="4132337"/>
              <a:chOff x="3522182" y="752447"/>
              <a:chExt cx="656468" cy="4132036"/>
            </a:xfrm>
          </p:grpSpPr>
          <p:grpSp>
            <p:nvGrpSpPr>
              <p:cNvPr id="906" name="Google Shape;906;p76"/>
              <p:cNvGrpSpPr/>
              <p:nvPr/>
            </p:nvGrpSpPr>
            <p:grpSpPr>
              <a:xfrm>
                <a:off x="3522182" y="752447"/>
                <a:ext cx="656468" cy="419144"/>
                <a:chOff x="3522182" y="782927"/>
                <a:chExt cx="656468" cy="419144"/>
              </a:xfrm>
            </p:grpSpPr>
            <p:sp>
              <p:nvSpPr>
                <p:cNvPr id="892" name="Google Shape;892;p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76"/>
              <p:cNvGrpSpPr/>
              <p:nvPr/>
            </p:nvGrpSpPr>
            <p:grpSpPr>
              <a:xfrm>
                <a:off x="3522182" y="1371527"/>
                <a:ext cx="656467" cy="419144"/>
                <a:chOff x="3522182" y="1395657"/>
                <a:chExt cx="656467" cy="419144"/>
              </a:xfrm>
            </p:grpSpPr>
            <p:sp>
              <p:nvSpPr>
                <p:cNvPr id="894" name="Google Shape;894;p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76"/>
              <p:cNvGrpSpPr/>
              <p:nvPr/>
            </p:nvGrpSpPr>
            <p:grpSpPr>
              <a:xfrm>
                <a:off x="3522182" y="3228607"/>
                <a:ext cx="656467" cy="417878"/>
                <a:chOff x="3522182" y="3233686"/>
                <a:chExt cx="656467" cy="417878"/>
              </a:xfrm>
            </p:grpSpPr>
            <p:sp>
              <p:nvSpPr>
                <p:cNvPr id="902" name="Google Shape;902;p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76"/>
              <p:cNvGrpSpPr/>
              <p:nvPr/>
            </p:nvGrpSpPr>
            <p:grpSpPr>
              <a:xfrm>
                <a:off x="3522182" y="3846259"/>
                <a:ext cx="656467" cy="419144"/>
                <a:chOff x="3522182" y="3844987"/>
                <a:chExt cx="656467" cy="419144"/>
              </a:xfrm>
            </p:grpSpPr>
            <p:sp>
              <p:nvSpPr>
                <p:cNvPr id="900" name="Google Shape;900;p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76"/>
              <p:cNvGrpSpPr/>
              <p:nvPr/>
            </p:nvGrpSpPr>
            <p:grpSpPr>
              <a:xfrm>
                <a:off x="3522182" y="1990447"/>
                <a:ext cx="656467" cy="417878"/>
                <a:chOff x="3522182" y="2008227"/>
                <a:chExt cx="656467" cy="417878"/>
              </a:xfrm>
            </p:grpSpPr>
            <p:sp>
              <p:nvSpPr>
                <p:cNvPr id="896" name="Google Shape;896;p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76"/>
              <p:cNvGrpSpPr/>
              <p:nvPr/>
            </p:nvGrpSpPr>
            <p:grpSpPr>
              <a:xfrm>
                <a:off x="3522182" y="2609527"/>
                <a:ext cx="656467" cy="417878"/>
                <a:chOff x="3522182" y="2620957"/>
                <a:chExt cx="656467" cy="417878"/>
              </a:xfrm>
            </p:grpSpPr>
            <p:sp>
              <p:nvSpPr>
                <p:cNvPr id="904" name="Google Shape;904;p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76"/>
              <p:cNvGrpSpPr/>
              <p:nvPr/>
            </p:nvGrpSpPr>
            <p:grpSpPr>
              <a:xfrm>
                <a:off x="3522182" y="4465339"/>
                <a:ext cx="656467" cy="419144"/>
                <a:chOff x="3522182" y="4457719"/>
                <a:chExt cx="656467" cy="419144"/>
              </a:xfrm>
            </p:grpSpPr>
            <p:sp>
              <p:nvSpPr>
                <p:cNvPr id="898" name="Google Shape;898;p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77"/>
          <p:cNvGrpSpPr/>
          <p:nvPr/>
        </p:nvGrpSpPr>
        <p:grpSpPr>
          <a:xfrm>
            <a:off x="716012" y="759582"/>
            <a:ext cx="3556067" cy="4132337"/>
            <a:chOff x="520700" y="759582"/>
            <a:chExt cx="3556067" cy="4132337"/>
          </a:xfrm>
        </p:grpSpPr>
        <p:cxnSp>
          <p:nvCxnSpPr>
            <p:cNvPr id="934" name="Google Shape;934;p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77"/>
            <p:cNvGrpSpPr/>
            <p:nvPr/>
          </p:nvGrpSpPr>
          <p:grpSpPr>
            <a:xfrm>
              <a:off x="3420306" y="759582"/>
              <a:ext cx="656461" cy="4132337"/>
              <a:chOff x="3522182" y="752447"/>
              <a:chExt cx="656468" cy="4132036"/>
            </a:xfrm>
          </p:grpSpPr>
          <p:grpSp>
            <p:nvGrpSpPr>
              <p:cNvPr id="950" name="Google Shape;950;p77"/>
              <p:cNvGrpSpPr/>
              <p:nvPr/>
            </p:nvGrpSpPr>
            <p:grpSpPr>
              <a:xfrm>
                <a:off x="3522182" y="752447"/>
                <a:ext cx="656468" cy="419144"/>
                <a:chOff x="3522182" y="782927"/>
                <a:chExt cx="656468" cy="419144"/>
              </a:xfrm>
            </p:grpSpPr>
            <p:sp>
              <p:nvSpPr>
                <p:cNvPr id="936" name="Google Shape;936;p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77"/>
              <p:cNvGrpSpPr/>
              <p:nvPr/>
            </p:nvGrpSpPr>
            <p:grpSpPr>
              <a:xfrm>
                <a:off x="3522182" y="1371527"/>
                <a:ext cx="656467" cy="419144"/>
                <a:chOff x="3522182" y="1395657"/>
                <a:chExt cx="656467" cy="419144"/>
              </a:xfrm>
            </p:grpSpPr>
            <p:sp>
              <p:nvSpPr>
                <p:cNvPr id="938" name="Google Shape;938;p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77"/>
              <p:cNvGrpSpPr/>
              <p:nvPr/>
            </p:nvGrpSpPr>
            <p:grpSpPr>
              <a:xfrm>
                <a:off x="3522182" y="3228607"/>
                <a:ext cx="656467" cy="417878"/>
                <a:chOff x="3522182" y="3233686"/>
                <a:chExt cx="656467" cy="417878"/>
              </a:xfrm>
            </p:grpSpPr>
            <p:sp>
              <p:nvSpPr>
                <p:cNvPr id="946" name="Google Shape;946;p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77"/>
              <p:cNvGrpSpPr/>
              <p:nvPr/>
            </p:nvGrpSpPr>
            <p:grpSpPr>
              <a:xfrm>
                <a:off x="3522182" y="3846259"/>
                <a:ext cx="656467" cy="419144"/>
                <a:chOff x="3522182" y="3844987"/>
                <a:chExt cx="656467" cy="419144"/>
              </a:xfrm>
            </p:grpSpPr>
            <p:sp>
              <p:nvSpPr>
                <p:cNvPr id="944" name="Google Shape;944;p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77"/>
              <p:cNvGrpSpPr/>
              <p:nvPr/>
            </p:nvGrpSpPr>
            <p:grpSpPr>
              <a:xfrm>
                <a:off x="3522182" y="1990447"/>
                <a:ext cx="656467" cy="417878"/>
                <a:chOff x="3522182" y="2008227"/>
                <a:chExt cx="656467" cy="417878"/>
              </a:xfrm>
            </p:grpSpPr>
            <p:sp>
              <p:nvSpPr>
                <p:cNvPr id="940" name="Google Shape;940;p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77"/>
              <p:cNvGrpSpPr/>
              <p:nvPr/>
            </p:nvGrpSpPr>
            <p:grpSpPr>
              <a:xfrm>
                <a:off x="3522182" y="2609527"/>
                <a:ext cx="656467" cy="417878"/>
                <a:chOff x="3522182" y="2620957"/>
                <a:chExt cx="656467" cy="417878"/>
              </a:xfrm>
            </p:grpSpPr>
            <p:sp>
              <p:nvSpPr>
                <p:cNvPr id="948" name="Google Shape;948;p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77"/>
              <p:cNvGrpSpPr/>
              <p:nvPr/>
            </p:nvGrpSpPr>
            <p:grpSpPr>
              <a:xfrm>
                <a:off x="3522182" y="4465339"/>
                <a:ext cx="656467" cy="419144"/>
                <a:chOff x="3522182" y="4457719"/>
                <a:chExt cx="656467" cy="419144"/>
              </a:xfrm>
            </p:grpSpPr>
            <p:sp>
              <p:nvSpPr>
                <p:cNvPr id="942" name="Google Shape;942;p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78"/>
          <p:cNvGrpSpPr/>
          <p:nvPr/>
        </p:nvGrpSpPr>
        <p:grpSpPr>
          <a:xfrm>
            <a:off x="716012" y="759582"/>
            <a:ext cx="3556067" cy="4132337"/>
            <a:chOff x="520700" y="759582"/>
            <a:chExt cx="3556067" cy="4132337"/>
          </a:xfrm>
        </p:grpSpPr>
        <p:cxnSp>
          <p:nvCxnSpPr>
            <p:cNvPr id="978" name="Google Shape;978;p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78"/>
            <p:cNvGrpSpPr/>
            <p:nvPr/>
          </p:nvGrpSpPr>
          <p:grpSpPr>
            <a:xfrm>
              <a:off x="3420306" y="759582"/>
              <a:ext cx="656461" cy="4132337"/>
              <a:chOff x="3522182" y="752447"/>
              <a:chExt cx="656468" cy="4132036"/>
            </a:xfrm>
          </p:grpSpPr>
          <p:grpSp>
            <p:nvGrpSpPr>
              <p:cNvPr id="994" name="Google Shape;994;p78"/>
              <p:cNvGrpSpPr/>
              <p:nvPr/>
            </p:nvGrpSpPr>
            <p:grpSpPr>
              <a:xfrm>
                <a:off x="3522182" y="752447"/>
                <a:ext cx="656468" cy="419144"/>
                <a:chOff x="3522182" y="782927"/>
                <a:chExt cx="656468" cy="419144"/>
              </a:xfrm>
            </p:grpSpPr>
            <p:sp>
              <p:nvSpPr>
                <p:cNvPr id="980" name="Google Shape;980;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78"/>
              <p:cNvGrpSpPr/>
              <p:nvPr/>
            </p:nvGrpSpPr>
            <p:grpSpPr>
              <a:xfrm>
                <a:off x="3522182" y="1371527"/>
                <a:ext cx="656467" cy="419144"/>
                <a:chOff x="3522182" y="1395657"/>
                <a:chExt cx="656467" cy="419144"/>
              </a:xfrm>
            </p:grpSpPr>
            <p:sp>
              <p:nvSpPr>
                <p:cNvPr id="982" name="Google Shape;982;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78"/>
              <p:cNvGrpSpPr/>
              <p:nvPr/>
            </p:nvGrpSpPr>
            <p:grpSpPr>
              <a:xfrm>
                <a:off x="3522182" y="3228607"/>
                <a:ext cx="656467" cy="417878"/>
                <a:chOff x="3522182" y="3233686"/>
                <a:chExt cx="656467" cy="417878"/>
              </a:xfrm>
            </p:grpSpPr>
            <p:sp>
              <p:nvSpPr>
                <p:cNvPr id="990" name="Google Shape;990;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78"/>
              <p:cNvGrpSpPr/>
              <p:nvPr/>
            </p:nvGrpSpPr>
            <p:grpSpPr>
              <a:xfrm>
                <a:off x="3522182" y="3846259"/>
                <a:ext cx="656467" cy="419144"/>
                <a:chOff x="3522182" y="3844987"/>
                <a:chExt cx="656467" cy="419144"/>
              </a:xfrm>
            </p:grpSpPr>
            <p:sp>
              <p:nvSpPr>
                <p:cNvPr id="988" name="Google Shape;988;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78"/>
              <p:cNvGrpSpPr/>
              <p:nvPr/>
            </p:nvGrpSpPr>
            <p:grpSpPr>
              <a:xfrm>
                <a:off x="3522182" y="1990447"/>
                <a:ext cx="656467" cy="417878"/>
                <a:chOff x="3522182" y="2008227"/>
                <a:chExt cx="656467" cy="417878"/>
              </a:xfrm>
            </p:grpSpPr>
            <p:sp>
              <p:nvSpPr>
                <p:cNvPr id="984" name="Google Shape;984;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78"/>
              <p:cNvGrpSpPr/>
              <p:nvPr/>
            </p:nvGrpSpPr>
            <p:grpSpPr>
              <a:xfrm>
                <a:off x="3522182" y="2609527"/>
                <a:ext cx="656467" cy="417878"/>
                <a:chOff x="3522182" y="2620957"/>
                <a:chExt cx="656467" cy="417878"/>
              </a:xfrm>
            </p:grpSpPr>
            <p:sp>
              <p:nvSpPr>
                <p:cNvPr id="992" name="Google Shape;992;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78"/>
              <p:cNvGrpSpPr/>
              <p:nvPr/>
            </p:nvGrpSpPr>
            <p:grpSpPr>
              <a:xfrm>
                <a:off x="3522182" y="4465339"/>
                <a:ext cx="656467" cy="419144"/>
                <a:chOff x="3522182" y="4457719"/>
                <a:chExt cx="656467" cy="419144"/>
              </a:xfrm>
            </p:grpSpPr>
            <p:sp>
              <p:nvSpPr>
                <p:cNvPr id="986" name="Google Shape;986;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I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79"/>
          <p:cNvGrpSpPr/>
          <p:nvPr/>
        </p:nvGrpSpPr>
        <p:grpSpPr>
          <a:xfrm>
            <a:off x="1060707" y="857568"/>
            <a:ext cx="3060700" cy="3921125"/>
            <a:chOff x="520700" y="865188"/>
            <a:chExt cx="3060700" cy="3921125"/>
          </a:xfrm>
        </p:grpSpPr>
        <p:cxnSp>
          <p:nvCxnSpPr>
            <p:cNvPr id="1021" name="Google Shape;1021;p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80"/>
          <p:cNvGrpSpPr/>
          <p:nvPr/>
        </p:nvGrpSpPr>
        <p:grpSpPr>
          <a:xfrm>
            <a:off x="1060707" y="857568"/>
            <a:ext cx="3060700" cy="3921125"/>
            <a:chOff x="520700" y="865188"/>
            <a:chExt cx="3060700" cy="3921125"/>
          </a:xfrm>
        </p:grpSpPr>
        <p:cxnSp>
          <p:nvCxnSpPr>
            <p:cNvPr id="1049" name="Google Shape;1049;p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81"/>
          <p:cNvGrpSpPr/>
          <p:nvPr/>
        </p:nvGrpSpPr>
        <p:grpSpPr>
          <a:xfrm>
            <a:off x="1060707" y="857568"/>
            <a:ext cx="3060700" cy="3921125"/>
            <a:chOff x="520700" y="865188"/>
            <a:chExt cx="3060700" cy="3921125"/>
          </a:xfrm>
        </p:grpSpPr>
        <p:cxnSp>
          <p:nvCxnSpPr>
            <p:cNvPr id="1077" name="Google Shape;1077;p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8"/>
        <p:cNvGrpSpPr/>
        <p:nvPr/>
      </p:nvGrpSpPr>
      <p:grpSpPr>
        <a:xfrm>
          <a:off x="0" y="0"/>
          <a:ext cx="0" cy="0"/>
          <a:chOff x="0" y="0"/>
          <a:chExt cx="0" cy="0"/>
        </a:xfrm>
      </p:grpSpPr>
      <p:pic>
        <p:nvPicPr>
          <p:cNvPr id="69" name="Google Shape;69;p19"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0" name="Google Shape;70;p19"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82"/>
          <p:cNvGrpSpPr/>
          <p:nvPr/>
        </p:nvGrpSpPr>
        <p:grpSpPr>
          <a:xfrm>
            <a:off x="1941529" y="1105301"/>
            <a:ext cx="5260942" cy="3388546"/>
            <a:chOff x="1941529" y="1120931"/>
            <a:chExt cx="5260942" cy="3388546"/>
          </a:xfrm>
        </p:grpSpPr>
        <p:sp>
          <p:nvSpPr>
            <p:cNvPr id="1105" name="Google Shape;1105;p82"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2"/>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82"/>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82"/>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82"/>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82"/>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82"/>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82"/>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82"/>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I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82"/>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82"/>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82"/>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82"/>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82"/>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82"/>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82"/>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82"/>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83"/>
          <p:cNvGrpSpPr/>
          <p:nvPr/>
        </p:nvGrpSpPr>
        <p:grpSpPr>
          <a:xfrm>
            <a:off x="1761518" y="3131028"/>
            <a:ext cx="5620964" cy="646462"/>
            <a:chOff x="881517" y="3131028"/>
            <a:chExt cx="5620964" cy="646462"/>
          </a:xfrm>
        </p:grpSpPr>
        <p:grpSp>
          <p:nvGrpSpPr>
            <p:cNvPr id="1128" name="Google Shape;1128;p83"/>
            <p:cNvGrpSpPr/>
            <p:nvPr/>
          </p:nvGrpSpPr>
          <p:grpSpPr>
            <a:xfrm>
              <a:off x="881517" y="3131028"/>
              <a:ext cx="397892" cy="646462"/>
              <a:chOff x="1400864" y="1624076"/>
              <a:chExt cx="560368" cy="910439"/>
            </a:xfrm>
          </p:grpSpPr>
          <p:grpSp>
            <p:nvGrpSpPr>
              <p:cNvPr id="1129" name="Google Shape;1129;p83"/>
              <p:cNvGrpSpPr/>
              <p:nvPr/>
            </p:nvGrpSpPr>
            <p:grpSpPr>
              <a:xfrm>
                <a:off x="1400864" y="1624076"/>
                <a:ext cx="560368" cy="825149"/>
                <a:chOff x="1342876" y="1647676"/>
                <a:chExt cx="560368" cy="825149"/>
              </a:xfrm>
            </p:grpSpPr>
            <p:sp>
              <p:nvSpPr>
                <p:cNvPr id="1130" name="Google Shape;1130;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83"/>
            <p:cNvGrpSpPr/>
            <p:nvPr/>
          </p:nvGrpSpPr>
          <p:grpSpPr>
            <a:xfrm>
              <a:off x="2622541" y="3131028"/>
              <a:ext cx="397892" cy="646462"/>
              <a:chOff x="1400864" y="1624076"/>
              <a:chExt cx="560368" cy="910439"/>
            </a:xfrm>
          </p:grpSpPr>
          <p:grpSp>
            <p:nvGrpSpPr>
              <p:cNvPr id="1135" name="Google Shape;1135;p83"/>
              <p:cNvGrpSpPr/>
              <p:nvPr/>
            </p:nvGrpSpPr>
            <p:grpSpPr>
              <a:xfrm>
                <a:off x="1400864" y="1624076"/>
                <a:ext cx="560368" cy="825149"/>
                <a:chOff x="1342876" y="1647676"/>
                <a:chExt cx="560368" cy="825149"/>
              </a:xfrm>
            </p:grpSpPr>
            <p:sp>
              <p:nvSpPr>
                <p:cNvPr id="1136" name="Google Shape;113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83"/>
            <p:cNvGrpSpPr/>
            <p:nvPr/>
          </p:nvGrpSpPr>
          <p:grpSpPr>
            <a:xfrm>
              <a:off x="4363565" y="3131028"/>
              <a:ext cx="397892" cy="646462"/>
              <a:chOff x="1400864" y="1624076"/>
              <a:chExt cx="560368" cy="910439"/>
            </a:xfrm>
          </p:grpSpPr>
          <p:grpSp>
            <p:nvGrpSpPr>
              <p:cNvPr id="1141" name="Google Shape;1141;p83"/>
              <p:cNvGrpSpPr/>
              <p:nvPr/>
            </p:nvGrpSpPr>
            <p:grpSpPr>
              <a:xfrm>
                <a:off x="1400864" y="1624076"/>
                <a:ext cx="560368" cy="825149"/>
                <a:chOff x="1342876" y="1647676"/>
                <a:chExt cx="560368" cy="825149"/>
              </a:xfrm>
            </p:grpSpPr>
            <p:sp>
              <p:nvSpPr>
                <p:cNvPr id="1142" name="Google Shape;1142;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83"/>
            <p:cNvGrpSpPr/>
            <p:nvPr/>
          </p:nvGrpSpPr>
          <p:grpSpPr>
            <a:xfrm>
              <a:off x="6104589" y="3131028"/>
              <a:ext cx="397892" cy="646462"/>
              <a:chOff x="1400864" y="1624076"/>
              <a:chExt cx="560368" cy="910439"/>
            </a:xfrm>
          </p:grpSpPr>
          <p:grpSp>
            <p:nvGrpSpPr>
              <p:cNvPr id="1147" name="Google Shape;1147;p83"/>
              <p:cNvGrpSpPr/>
              <p:nvPr/>
            </p:nvGrpSpPr>
            <p:grpSpPr>
              <a:xfrm>
                <a:off x="1400864" y="1624076"/>
                <a:ext cx="560368" cy="825149"/>
                <a:chOff x="1342876" y="1647676"/>
                <a:chExt cx="560368" cy="825149"/>
              </a:xfrm>
            </p:grpSpPr>
            <p:sp>
              <p:nvSpPr>
                <p:cNvPr id="1148" name="Google Shape;1148;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8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8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8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8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83"/>
          <p:cNvGrpSpPr/>
          <p:nvPr/>
        </p:nvGrpSpPr>
        <p:grpSpPr>
          <a:xfrm>
            <a:off x="881517" y="1424144"/>
            <a:ext cx="7361989" cy="646462"/>
            <a:chOff x="881517" y="2219381"/>
            <a:chExt cx="7361989" cy="646462"/>
          </a:xfrm>
        </p:grpSpPr>
        <p:grpSp>
          <p:nvGrpSpPr>
            <p:cNvPr id="1157" name="Google Shape;1157;p83"/>
            <p:cNvGrpSpPr/>
            <p:nvPr/>
          </p:nvGrpSpPr>
          <p:grpSpPr>
            <a:xfrm>
              <a:off x="881517" y="2219381"/>
              <a:ext cx="397892" cy="646462"/>
              <a:chOff x="1400864" y="1624076"/>
              <a:chExt cx="560368" cy="910439"/>
            </a:xfrm>
          </p:grpSpPr>
          <p:grpSp>
            <p:nvGrpSpPr>
              <p:cNvPr id="1158" name="Google Shape;1158;p83"/>
              <p:cNvGrpSpPr/>
              <p:nvPr/>
            </p:nvGrpSpPr>
            <p:grpSpPr>
              <a:xfrm>
                <a:off x="1400864" y="1624076"/>
                <a:ext cx="560368" cy="825149"/>
                <a:chOff x="1342876" y="1647676"/>
                <a:chExt cx="560368" cy="825149"/>
              </a:xfrm>
            </p:grpSpPr>
            <p:sp>
              <p:nvSpPr>
                <p:cNvPr id="1159" name="Google Shape;1159;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83"/>
            <p:cNvGrpSpPr/>
            <p:nvPr/>
          </p:nvGrpSpPr>
          <p:grpSpPr>
            <a:xfrm>
              <a:off x="2622541" y="2219381"/>
              <a:ext cx="397892" cy="646462"/>
              <a:chOff x="1400864" y="1624076"/>
              <a:chExt cx="560368" cy="910439"/>
            </a:xfrm>
          </p:grpSpPr>
          <p:grpSp>
            <p:nvGrpSpPr>
              <p:cNvPr id="1164" name="Google Shape;1164;p83"/>
              <p:cNvGrpSpPr/>
              <p:nvPr/>
            </p:nvGrpSpPr>
            <p:grpSpPr>
              <a:xfrm>
                <a:off x="1400864" y="1624076"/>
                <a:ext cx="560368" cy="825149"/>
                <a:chOff x="1342876" y="1647676"/>
                <a:chExt cx="560368" cy="825149"/>
              </a:xfrm>
            </p:grpSpPr>
            <p:sp>
              <p:nvSpPr>
                <p:cNvPr id="1165" name="Google Shape;1165;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83"/>
            <p:cNvGrpSpPr/>
            <p:nvPr/>
          </p:nvGrpSpPr>
          <p:grpSpPr>
            <a:xfrm>
              <a:off x="4363565" y="2219381"/>
              <a:ext cx="397892" cy="646462"/>
              <a:chOff x="1400864" y="1624076"/>
              <a:chExt cx="560368" cy="910439"/>
            </a:xfrm>
          </p:grpSpPr>
          <p:grpSp>
            <p:nvGrpSpPr>
              <p:cNvPr id="1170" name="Google Shape;1170;p83"/>
              <p:cNvGrpSpPr/>
              <p:nvPr/>
            </p:nvGrpSpPr>
            <p:grpSpPr>
              <a:xfrm>
                <a:off x="1400864" y="1624076"/>
                <a:ext cx="560368" cy="825149"/>
                <a:chOff x="1342876" y="1647676"/>
                <a:chExt cx="560368" cy="825149"/>
              </a:xfrm>
            </p:grpSpPr>
            <p:sp>
              <p:nvSpPr>
                <p:cNvPr id="1171" name="Google Shape;1171;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83"/>
            <p:cNvGrpSpPr/>
            <p:nvPr/>
          </p:nvGrpSpPr>
          <p:grpSpPr>
            <a:xfrm>
              <a:off x="6104589" y="2219381"/>
              <a:ext cx="397892" cy="646462"/>
              <a:chOff x="1400864" y="1624076"/>
              <a:chExt cx="560368" cy="910439"/>
            </a:xfrm>
          </p:grpSpPr>
          <p:grpSp>
            <p:nvGrpSpPr>
              <p:cNvPr id="1176" name="Google Shape;1176;p83"/>
              <p:cNvGrpSpPr/>
              <p:nvPr/>
            </p:nvGrpSpPr>
            <p:grpSpPr>
              <a:xfrm>
                <a:off x="1400864" y="1624076"/>
                <a:ext cx="560368" cy="825149"/>
                <a:chOff x="1342876" y="1647676"/>
                <a:chExt cx="560368" cy="825149"/>
              </a:xfrm>
            </p:grpSpPr>
            <p:sp>
              <p:nvSpPr>
                <p:cNvPr id="1177" name="Google Shape;1177;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83"/>
            <p:cNvGrpSpPr/>
            <p:nvPr/>
          </p:nvGrpSpPr>
          <p:grpSpPr>
            <a:xfrm>
              <a:off x="7845614" y="2219381"/>
              <a:ext cx="397892" cy="646462"/>
              <a:chOff x="1400864" y="1624076"/>
              <a:chExt cx="560368" cy="910439"/>
            </a:xfrm>
          </p:grpSpPr>
          <p:grpSp>
            <p:nvGrpSpPr>
              <p:cNvPr id="1182" name="Google Shape;1182;p83"/>
              <p:cNvGrpSpPr/>
              <p:nvPr/>
            </p:nvGrpSpPr>
            <p:grpSpPr>
              <a:xfrm>
                <a:off x="1400864" y="1624076"/>
                <a:ext cx="560368" cy="825149"/>
                <a:chOff x="1342876" y="1647676"/>
                <a:chExt cx="560368" cy="825149"/>
              </a:xfrm>
            </p:grpSpPr>
            <p:sp>
              <p:nvSpPr>
                <p:cNvPr id="1183" name="Google Shape;1183;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8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8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8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8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8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84"/>
          <p:cNvGrpSpPr/>
          <p:nvPr/>
        </p:nvGrpSpPr>
        <p:grpSpPr>
          <a:xfrm>
            <a:off x="1761518" y="3131028"/>
            <a:ext cx="5620964" cy="646462"/>
            <a:chOff x="881517" y="3131028"/>
            <a:chExt cx="5620964" cy="646462"/>
          </a:xfrm>
        </p:grpSpPr>
        <p:grpSp>
          <p:nvGrpSpPr>
            <p:cNvPr id="1197" name="Google Shape;1197;p84"/>
            <p:cNvGrpSpPr/>
            <p:nvPr/>
          </p:nvGrpSpPr>
          <p:grpSpPr>
            <a:xfrm>
              <a:off x="881517" y="3131028"/>
              <a:ext cx="397892" cy="646462"/>
              <a:chOff x="1400864" y="1624076"/>
              <a:chExt cx="560368" cy="910439"/>
            </a:xfrm>
          </p:grpSpPr>
          <p:grpSp>
            <p:nvGrpSpPr>
              <p:cNvPr id="1198" name="Google Shape;1198;p84"/>
              <p:cNvGrpSpPr/>
              <p:nvPr/>
            </p:nvGrpSpPr>
            <p:grpSpPr>
              <a:xfrm>
                <a:off x="1400864" y="1624076"/>
                <a:ext cx="560368" cy="825149"/>
                <a:chOff x="1342876" y="1647676"/>
                <a:chExt cx="560368" cy="825149"/>
              </a:xfrm>
            </p:grpSpPr>
            <p:sp>
              <p:nvSpPr>
                <p:cNvPr id="1199" name="Google Shape;1199;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84"/>
            <p:cNvGrpSpPr/>
            <p:nvPr/>
          </p:nvGrpSpPr>
          <p:grpSpPr>
            <a:xfrm>
              <a:off x="2622541" y="3131028"/>
              <a:ext cx="397892" cy="646462"/>
              <a:chOff x="1400864" y="1624076"/>
              <a:chExt cx="560368" cy="910439"/>
            </a:xfrm>
          </p:grpSpPr>
          <p:grpSp>
            <p:nvGrpSpPr>
              <p:cNvPr id="1204" name="Google Shape;1204;p84"/>
              <p:cNvGrpSpPr/>
              <p:nvPr/>
            </p:nvGrpSpPr>
            <p:grpSpPr>
              <a:xfrm>
                <a:off x="1400864" y="1624076"/>
                <a:ext cx="560368" cy="825149"/>
                <a:chOff x="1342876" y="1647676"/>
                <a:chExt cx="560368" cy="825149"/>
              </a:xfrm>
            </p:grpSpPr>
            <p:sp>
              <p:nvSpPr>
                <p:cNvPr id="1205" name="Google Shape;1205;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84"/>
            <p:cNvGrpSpPr/>
            <p:nvPr/>
          </p:nvGrpSpPr>
          <p:grpSpPr>
            <a:xfrm>
              <a:off x="4363565" y="3131028"/>
              <a:ext cx="397892" cy="646462"/>
              <a:chOff x="1400864" y="1624076"/>
              <a:chExt cx="560368" cy="910439"/>
            </a:xfrm>
          </p:grpSpPr>
          <p:grpSp>
            <p:nvGrpSpPr>
              <p:cNvPr id="1210" name="Google Shape;1210;p84"/>
              <p:cNvGrpSpPr/>
              <p:nvPr/>
            </p:nvGrpSpPr>
            <p:grpSpPr>
              <a:xfrm>
                <a:off x="1400864" y="1624076"/>
                <a:ext cx="560368" cy="825149"/>
                <a:chOff x="1342876" y="1647676"/>
                <a:chExt cx="560368" cy="825149"/>
              </a:xfrm>
            </p:grpSpPr>
            <p:sp>
              <p:nvSpPr>
                <p:cNvPr id="1211" name="Google Shape;1211;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84"/>
            <p:cNvGrpSpPr/>
            <p:nvPr/>
          </p:nvGrpSpPr>
          <p:grpSpPr>
            <a:xfrm>
              <a:off x="6104589" y="3131028"/>
              <a:ext cx="397892" cy="646462"/>
              <a:chOff x="1400864" y="1624076"/>
              <a:chExt cx="560368" cy="910439"/>
            </a:xfrm>
          </p:grpSpPr>
          <p:grpSp>
            <p:nvGrpSpPr>
              <p:cNvPr id="1216" name="Google Shape;1216;p84"/>
              <p:cNvGrpSpPr/>
              <p:nvPr/>
            </p:nvGrpSpPr>
            <p:grpSpPr>
              <a:xfrm>
                <a:off x="1400864" y="1624076"/>
                <a:ext cx="560368" cy="825149"/>
                <a:chOff x="1342876" y="1647676"/>
                <a:chExt cx="560368" cy="825149"/>
              </a:xfrm>
            </p:grpSpPr>
            <p:sp>
              <p:nvSpPr>
                <p:cNvPr id="1217" name="Google Shape;1217;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84"/>
          <p:cNvGrpSpPr/>
          <p:nvPr/>
        </p:nvGrpSpPr>
        <p:grpSpPr>
          <a:xfrm>
            <a:off x="881517" y="1424144"/>
            <a:ext cx="7361989" cy="646462"/>
            <a:chOff x="881517" y="2219381"/>
            <a:chExt cx="7361989" cy="646462"/>
          </a:xfrm>
        </p:grpSpPr>
        <p:grpSp>
          <p:nvGrpSpPr>
            <p:cNvPr id="1226" name="Google Shape;1226;p84"/>
            <p:cNvGrpSpPr/>
            <p:nvPr/>
          </p:nvGrpSpPr>
          <p:grpSpPr>
            <a:xfrm>
              <a:off x="881517" y="2219381"/>
              <a:ext cx="397892" cy="646462"/>
              <a:chOff x="1400864" y="1624076"/>
              <a:chExt cx="560368" cy="910439"/>
            </a:xfrm>
          </p:grpSpPr>
          <p:grpSp>
            <p:nvGrpSpPr>
              <p:cNvPr id="1227" name="Google Shape;1227;p84"/>
              <p:cNvGrpSpPr/>
              <p:nvPr/>
            </p:nvGrpSpPr>
            <p:grpSpPr>
              <a:xfrm>
                <a:off x="1400864" y="1624076"/>
                <a:ext cx="560368" cy="825149"/>
                <a:chOff x="1342876" y="1647676"/>
                <a:chExt cx="560368" cy="825149"/>
              </a:xfrm>
            </p:grpSpPr>
            <p:sp>
              <p:nvSpPr>
                <p:cNvPr id="1228" name="Google Shape;1228;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84"/>
            <p:cNvGrpSpPr/>
            <p:nvPr/>
          </p:nvGrpSpPr>
          <p:grpSpPr>
            <a:xfrm>
              <a:off x="2622541" y="2219381"/>
              <a:ext cx="397892" cy="646462"/>
              <a:chOff x="1400864" y="1624076"/>
              <a:chExt cx="560368" cy="910439"/>
            </a:xfrm>
          </p:grpSpPr>
          <p:grpSp>
            <p:nvGrpSpPr>
              <p:cNvPr id="1233" name="Google Shape;1233;p84"/>
              <p:cNvGrpSpPr/>
              <p:nvPr/>
            </p:nvGrpSpPr>
            <p:grpSpPr>
              <a:xfrm>
                <a:off x="1400864" y="1624076"/>
                <a:ext cx="560368" cy="825149"/>
                <a:chOff x="1342876" y="1647676"/>
                <a:chExt cx="560368" cy="825149"/>
              </a:xfrm>
            </p:grpSpPr>
            <p:sp>
              <p:nvSpPr>
                <p:cNvPr id="1234" name="Google Shape;1234;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84"/>
            <p:cNvGrpSpPr/>
            <p:nvPr/>
          </p:nvGrpSpPr>
          <p:grpSpPr>
            <a:xfrm>
              <a:off x="4363565" y="2219381"/>
              <a:ext cx="397892" cy="646462"/>
              <a:chOff x="1400864" y="1624076"/>
              <a:chExt cx="560368" cy="910439"/>
            </a:xfrm>
          </p:grpSpPr>
          <p:grpSp>
            <p:nvGrpSpPr>
              <p:cNvPr id="1239" name="Google Shape;1239;p84"/>
              <p:cNvGrpSpPr/>
              <p:nvPr/>
            </p:nvGrpSpPr>
            <p:grpSpPr>
              <a:xfrm>
                <a:off x="1400864" y="1624076"/>
                <a:ext cx="560368" cy="825149"/>
                <a:chOff x="1342876" y="1647676"/>
                <a:chExt cx="560368" cy="825149"/>
              </a:xfrm>
            </p:grpSpPr>
            <p:sp>
              <p:nvSpPr>
                <p:cNvPr id="1240" name="Google Shape;1240;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84"/>
            <p:cNvGrpSpPr/>
            <p:nvPr/>
          </p:nvGrpSpPr>
          <p:grpSpPr>
            <a:xfrm>
              <a:off x="6104589" y="2219381"/>
              <a:ext cx="397892" cy="646462"/>
              <a:chOff x="1400864" y="1624076"/>
              <a:chExt cx="560368" cy="910439"/>
            </a:xfrm>
          </p:grpSpPr>
          <p:grpSp>
            <p:nvGrpSpPr>
              <p:cNvPr id="1245" name="Google Shape;1245;p84"/>
              <p:cNvGrpSpPr/>
              <p:nvPr/>
            </p:nvGrpSpPr>
            <p:grpSpPr>
              <a:xfrm>
                <a:off x="1400864" y="1624076"/>
                <a:ext cx="560368" cy="825149"/>
                <a:chOff x="1342876" y="1647676"/>
                <a:chExt cx="560368" cy="825149"/>
              </a:xfrm>
            </p:grpSpPr>
            <p:sp>
              <p:nvSpPr>
                <p:cNvPr id="1246" name="Google Shape;1246;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84"/>
            <p:cNvGrpSpPr/>
            <p:nvPr/>
          </p:nvGrpSpPr>
          <p:grpSpPr>
            <a:xfrm>
              <a:off x="7845614" y="2219381"/>
              <a:ext cx="397892" cy="646462"/>
              <a:chOff x="1400864" y="1624076"/>
              <a:chExt cx="560368" cy="910439"/>
            </a:xfrm>
          </p:grpSpPr>
          <p:grpSp>
            <p:nvGrpSpPr>
              <p:cNvPr id="1251" name="Google Shape;1251;p84"/>
              <p:cNvGrpSpPr/>
              <p:nvPr/>
            </p:nvGrpSpPr>
            <p:grpSpPr>
              <a:xfrm>
                <a:off x="1400864" y="1624076"/>
                <a:ext cx="560368" cy="825149"/>
                <a:chOff x="1342876" y="1647676"/>
                <a:chExt cx="560368" cy="825149"/>
              </a:xfrm>
            </p:grpSpPr>
            <p:sp>
              <p:nvSpPr>
                <p:cNvPr id="1252" name="Google Shape;1252;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85"/>
          <p:cNvGrpSpPr/>
          <p:nvPr/>
        </p:nvGrpSpPr>
        <p:grpSpPr>
          <a:xfrm>
            <a:off x="1761518" y="3131028"/>
            <a:ext cx="5620964" cy="646462"/>
            <a:chOff x="881517" y="3131028"/>
            <a:chExt cx="5620964" cy="646462"/>
          </a:xfrm>
        </p:grpSpPr>
        <p:grpSp>
          <p:nvGrpSpPr>
            <p:cNvPr id="1266" name="Google Shape;1266;p85"/>
            <p:cNvGrpSpPr/>
            <p:nvPr/>
          </p:nvGrpSpPr>
          <p:grpSpPr>
            <a:xfrm>
              <a:off x="881517" y="3131028"/>
              <a:ext cx="397892" cy="646462"/>
              <a:chOff x="1400864" y="1624076"/>
              <a:chExt cx="560368" cy="910439"/>
            </a:xfrm>
          </p:grpSpPr>
          <p:grpSp>
            <p:nvGrpSpPr>
              <p:cNvPr id="1267" name="Google Shape;1267;p85"/>
              <p:cNvGrpSpPr/>
              <p:nvPr/>
            </p:nvGrpSpPr>
            <p:grpSpPr>
              <a:xfrm>
                <a:off x="1400864" y="1624076"/>
                <a:ext cx="560368" cy="825149"/>
                <a:chOff x="1342876" y="1647676"/>
                <a:chExt cx="560368" cy="825149"/>
              </a:xfrm>
            </p:grpSpPr>
            <p:sp>
              <p:nvSpPr>
                <p:cNvPr id="1268" name="Google Shape;1268;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85"/>
            <p:cNvGrpSpPr/>
            <p:nvPr/>
          </p:nvGrpSpPr>
          <p:grpSpPr>
            <a:xfrm>
              <a:off x="2622541" y="3131028"/>
              <a:ext cx="397892" cy="646462"/>
              <a:chOff x="1400864" y="1624076"/>
              <a:chExt cx="560368" cy="910439"/>
            </a:xfrm>
          </p:grpSpPr>
          <p:grpSp>
            <p:nvGrpSpPr>
              <p:cNvPr id="1273" name="Google Shape;1273;p85"/>
              <p:cNvGrpSpPr/>
              <p:nvPr/>
            </p:nvGrpSpPr>
            <p:grpSpPr>
              <a:xfrm>
                <a:off x="1400864" y="1624076"/>
                <a:ext cx="560368" cy="825149"/>
                <a:chOff x="1342876" y="1647676"/>
                <a:chExt cx="560368" cy="825149"/>
              </a:xfrm>
            </p:grpSpPr>
            <p:sp>
              <p:nvSpPr>
                <p:cNvPr id="1274" name="Google Shape;127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85"/>
            <p:cNvGrpSpPr/>
            <p:nvPr/>
          </p:nvGrpSpPr>
          <p:grpSpPr>
            <a:xfrm>
              <a:off x="4363565" y="3131028"/>
              <a:ext cx="397892" cy="646462"/>
              <a:chOff x="1400864" y="1624076"/>
              <a:chExt cx="560368" cy="910439"/>
            </a:xfrm>
          </p:grpSpPr>
          <p:grpSp>
            <p:nvGrpSpPr>
              <p:cNvPr id="1279" name="Google Shape;1279;p85"/>
              <p:cNvGrpSpPr/>
              <p:nvPr/>
            </p:nvGrpSpPr>
            <p:grpSpPr>
              <a:xfrm>
                <a:off x="1400864" y="1624076"/>
                <a:ext cx="560368" cy="825149"/>
                <a:chOff x="1342876" y="1647676"/>
                <a:chExt cx="560368" cy="825149"/>
              </a:xfrm>
            </p:grpSpPr>
            <p:sp>
              <p:nvSpPr>
                <p:cNvPr id="1280" name="Google Shape;1280;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85"/>
            <p:cNvGrpSpPr/>
            <p:nvPr/>
          </p:nvGrpSpPr>
          <p:grpSpPr>
            <a:xfrm>
              <a:off x="6104589" y="3131028"/>
              <a:ext cx="397892" cy="646462"/>
              <a:chOff x="1400864" y="1624076"/>
              <a:chExt cx="560368" cy="910439"/>
            </a:xfrm>
          </p:grpSpPr>
          <p:grpSp>
            <p:nvGrpSpPr>
              <p:cNvPr id="1285" name="Google Shape;1285;p85"/>
              <p:cNvGrpSpPr/>
              <p:nvPr/>
            </p:nvGrpSpPr>
            <p:grpSpPr>
              <a:xfrm>
                <a:off x="1400864" y="1624076"/>
                <a:ext cx="560368" cy="825149"/>
                <a:chOff x="1342876" y="1647676"/>
                <a:chExt cx="560368" cy="825149"/>
              </a:xfrm>
            </p:grpSpPr>
            <p:sp>
              <p:nvSpPr>
                <p:cNvPr id="1286" name="Google Shape;1286;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85"/>
          <p:cNvGrpSpPr/>
          <p:nvPr/>
        </p:nvGrpSpPr>
        <p:grpSpPr>
          <a:xfrm>
            <a:off x="881517" y="1424144"/>
            <a:ext cx="7361989" cy="646462"/>
            <a:chOff x="881517" y="2219381"/>
            <a:chExt cx="7361989" cy="646462"/>
          </a:xfrm>
        </p:grpSpPr>
        <p:grpSp>
          <p:nvGrpSpPr>
            <p:cNvPr id="1295" name="Google Shape;1295;p85"/>
            <p:cNvGrpSpPr/>
            <p:nvPr/>
          </p:nvGrpSpPr>
          <p:grpSpPr>
            <a:xfrm>
              <a:off x="881517" y="2219381"/>
              <a:ext cx="397892" cy="646462"/>
              <a:chOff x="1400864" y="1624076"/>
              <a:chExt cx="560368" cy="910439"/>
            </a:xfrm>
          </p:grpSpPr>
          <p:grpSp>
            <p:nvGrpSpPr>
              <p:cNvPr id="1296" name="Google Shape;1296;p85"/>
              <p:cNvGrpSpPr/>
              <p:nvPr/>
            </p:nvGrpSpPr>
            <p:grpSpPr>
              <a:xfrm>
                <a:off x="1400864" y="1624076"/>
                <a:ext cx="560368" cy="825149"/>
                <a:chOff x="1342876" y="1647676"/>
                <a:chExt cx="560368" cy="825149"/>
              </a:xfrm>
            </p:grpSpPr>
            <p:sp>
              <p:nvSpPr>
                <p:cNvPr id="1297" name="Google Shape;129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85"/>
            <p:cNvGrpSpPr/>
            <p:nvPr/>
          </p:nvGrpSpPr>
          <p:grpSpPr>
            <a:xfrm>
              <a:off x="2622541" y="2219381"/>
              <a:ext cx="397892" cy="646462"/>
              <a:chOff x="1400864" y="1624076"/>
              <a:chExt cx="560368" cy="910439"/>
            </a:xfrm>
          </p:grpSpPr>
          <p:grpSp>
            <p:nvGrpSpPr>
              <p:cNvPr id="1302" name="Google Shape;1302;p85"/>
              <p:cNvGrpSpPr/>
              <p:nvPr/>
            </p:nvGrpSpPr>
            <p:grpSpPr>
              <a:xfrm>
                <a:off x="1400864" y="1624076"/>
                <a:ext cx="560368" cy="825149"/>
                <a:chOff x="1342876" y="1647676"/>
                <a:chExt cx="560368" cy="825149"/>
              </a:xfrm>
            </p:grpSpPr>
            <p:sp>
              <p:nvSpPr>
                <p:cNvPr id="1303" name="Google Shape;1303;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85"/>
            <p:cNvGrpSpPr/>
            <p:nvPr/>
          </p:nvGrpSpPr>
          <p:grpSpPr>
            <a:xfrm>
              <a:off x="4363565" y="2219381"/>
              <a:ext cx="397892" cy="646462"/>
              <a:chOff x="1400864" y="1624076"/>
              <a:chExt cx="560368" cy="910439"/>
            </a:xfrm>
          </p:grpSpPr>
          <p:grpSp>
            <p:nvGrpSpPr>
              <p:cNvPr id="1308" name="Google Shape;1308;p85"/>
              <p:cNvGrpSpPr/>
              <p:nvPr/>
            </p:nvGrpSpPr>
            <p:grpSpPr>
              <a:xfrm>
                <a:off x="1400864" y="1624076"/>
                <a:ext cx="560368" cy="825149"/>
                <a:chOff x="1342876" y="1647676"/>
                <a:chExt cx="560368" cy="825149"/>
              </a:xfrm>
            </p:grpSpPr>
            <p:sp>
              <p:nvSpPr>
                <p:cNvPr id="1309" name="Google Shape;130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85"/>
            <p:cNvGrpSpPr/>
            <p:nvPr/>
          </p:nvGrpSpPr>
          <p:grpSpPr>
            <a:xfrm>
              <a:off x="6104589" y="2219381"/>
              <a:ext cx="397892" cy="646462"/>
              <a:chOff x="1400864" y="1624076"/>
              <a:chExt cx="560368" cy="910439"/>
            </a:xfrm>
          </p:grpSpPr>
          <p:grpSp>
            <p:nvGrpSpPr>
              <p:cNvPr id="1314" name="Google Shape;1314;p85"/>
              <p:cNvGrpSpPr/>
              <p:nvPr/>
            </p:nvGrpSpPr>
            <p:grpSpPr>
              <a:xfrm>
                <a:off x="1400864" y="1624076"/>
                <a:ext cx="560368" cy="825149"/>
                <a:chOff x="1342876" y="1647676"/>
                <a:chExt cx="560368" cy="825149"/>
              </a:xfrm>
            </p:grpSpPr>
            <p:sp>
              <p:nvSpPr>
                <p:cNvPr id="1315" name="Google Shape;1315;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85"/>
            <p:cNvGrpSpPr/>
            <p:nvPr/>
          </p:nvGrpSpPr>
          <p:grpSpPr>
            <a:xfrm>
              <a:off x="7845614" y="2219381"/>
              <a:ext cx="397892" cy="646462"/>
              <a:chOff x="1400864" y="1624076"/>
              <a:chExt cx="560368" cy="910439"/>
            </a:xfrm>
          </p:grpSpPr>
          <p:grpSp>
            <p:nvGrpSpPr>
              <p:cNvPr id="1320" name="Google Shape;1320;p85"/>
              <p:cNvGrpSpPr/>
              <p:nvPr/>
            </p:nvGrpSpPr>
            <p:grpSpPr>
              <a:xfrm>
                <a:off x="1400864" y="1624076"/>
                <a:ext cx="560368" cy="825149"/>
                <a:chOff x="1342876" y="1647676"/>
                <a:chExt cx="560368" cy="825149"/>
              </a:xfrm>
            </p:grpSpPr>
            <p:sp>
              <p:nvSpPr>
                <p:cNvPr id="1321" name="Google Shape;1321;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86"/>
          <p:cNvGrpSpPr/>
          <p:nvPr/>
        </p:nvGrpSpPr>
        <p:grpSpPr>
          <a:xfrm>
            <a:off x="881517" y="3131028"/>
            <a:ext cx="7361989" cy="646462"/>
            <a:chOff x="881517" y="2219381"/>
            <a:chExt cx="7361989" cy="646462"/>
          </a:xfrm>
        </p:grpSpPr>
        <p:grpSp>
          <p:nvGrpSpPr>
            <p:cNvPr id="1335" name="Google Shape;1335;p86"/>
            <p:cNvGrpSpPr/>
            <p:nvPr/>
          </p:nvGrpSpPr>
          <p:grpSpPr>
            <a:xfrm>
              <a:off x="881517" y="2219381"/>
              <a:ext cx="397892" cy="646462"/>
              <a:chOff x="1400864" y="1624076"/>
              <a:chExt cx="560368" cy="910439"/>
            </a:xfrm>
          </p:grpSpPr>
          <p:grpSp>
            <p:nvGrpSpPr>
              <p:cNvPr id="1336" name="Google Shape;1336;p86"/>
              <p:cNvGrpSpPr/>
              <p:nvPr/>
            </p:nvGrpSpPr>
            <p:grpSpPr>
              <a:xfrm>
                <a:off x="1400864" y="1624076"/>
                <a:ext cx="560368" cy="825149"/>
                <a:chOff x="1342876" y="1647676"/>
                <a:chExt cx="560368" cy="825149"/>
              </a:xfrm>
            </p:grpSpPr>
            <p:sp>
              <p:nvSpPr>
                <p:cNvPr id="1337" name="Google Shape;1337;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86"/>
            <p:cNvGrpSpPr/>
            <p:nvPr/>
          </p:nvGrpSpPr>
          <p:grpSpPr>
            <a:xfrm>
              <a:off x="2622541" y="2219381"/>
              <a:ext cx="397892" cy="646462"/>
              <a:chOff x="1400864" y="1624076"/>
              <a:chExt cx="560368" cy="910439"/>
            </a:xfrm>
          </p:grpSpPr>
          <p:grpSp>
            <p:nvGrpSpPr>
              <p:cNvPr id="1342" name="Google Shape;1342;p86"/>
              <p:cNvGrpSpPr/>
              <p:nvPr/>
            </p:nvGrpSpPr>
            <p:grpSpPr>
              <a:xfrm>
                <a:off x="1400864" y="1624076"/>
                <a:ext cx="560368" cy="825149"/>
                <a:chOff x="1342876" y="1647676"/>
                <a:chExt cx="560368" cy="825149"/>
              </a:xfrm>
            </p:grpSpPr>
            <p:sp>
              <p:nvSpPr>
                <p:cNvPr id="1343" name="Google Shape;134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86"/>
            <p:cNvGrpSpPr/>
            <p:nvPr/>
          </p:nvGrpSpPr>
          <p:grpSpPr>
            <a:xfrm>
              <a:off x="4363565" y="2219381"/>
              <a:ext cx="397892" cy="646462"/>
              <a:chOff x="1400864" y="1624076"/>
              <a:chExt cx="560368" cy="910439"/>
            </a:xfrm>
          </p:grpSpPr>
          <p:grpSp>
            <p:nvGrpSpPr>
              <p:cNvPr id="1348" name="Google Shape;1348;p86"/>
              <p:cNvGrpSpPr/>
              <p:nvPr/>
            </p:nvGrpSpPr>
            <p:grpSpPr>
              <a:xfrm>
                <a:off x="1400864" y="1624076"/>
                <a:ext cx="560368" cy="825149"/>
                <a:chOff x="1342876" y="1647676"/>
                <a:chExt cx="560368" cy="825149"/>
              </a:xfrm>
            </p:grpSpPr>
            <p:sp>
              <p:nvSpPr>
                <p:cNvPr id="1349" name="Google Shape;134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86"/>
            <p:cNvGrpSpPr/>
            <p:nvPr/>
          </p:nvGrpSpPr>
          <p:grpSpPr>
            <a:xfrm>
              <a:off x="6104589" y="2219381"/>
              <a:ext cx="397892" cy="646462"/>
              <a:chOff x="1400864" y="1624076"/>
              <a:chExt cx="560368" cy="910439"/>
            </a:xfrm>
          </p:grpSpPr>
          <p:grpSp>
            <p:nvGrpSpPr>
              <p:cNvPr id="1354" name="Google Shape;1354;p86"/>
              <p:cNvGrpSpPr/>
              <p:nvPr/>
            </p:nvGrpSpPr>
            <p:grpSpPr>
              <a:xfrm>
                <a:off x="1400864" y="1624076"/>
                <a:ext cx="560368" cy="825149"/>
                <a:chOff x="1342876" y="1647676"/>
                <a:chExt cx="560368" cy="825149"/>
              </a:xfrm>
            </p:grpSpPr>
            <p:sp>
              <p:nvSpPr>
                <p:cNvPr id="1355" name="Google Shape;1355;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86"/>
            <p:cNvGrpSpPr/>
            <p:nvPr/>
          </p:nvGrpSpPr>
          <p:grpSpPr>
            <a:xfrm>
              <a:off x="7845614" y="2219381"/>
              <a:ext cx="397892" cy="646462"/>
              <a:chOff x="1400864" y="1624076"/>
              <a:chExt cx="560368" cy="910439"/>
            </a:xfrm>
          </p:grpSpPr>
          <p:grpSp>
            <p:nvGrpSpPr>
              <p:cNvPr id="1360" name="Google Shape;1360;p86"/>
              <p:cNvGrpSpPr/>
              <p:nvPr/>
            </p:nvGrpSpPr>
            <p:grpSpPr>
              <a:xfrm>
                <a:off x="1400864" y="1624076"/>
                <a:ext cx="560368" cy="825149"/>
                <a:chOff x="1342876" y="1647676"/>
                <a:chExt cx="560368" cy="825149"/>
              </a:xfrm>
            </p:grpSpPr>
            <p:sp>
              <p:nvSpPr>
                <p:cNvPr id="1361" name="Google Shape;1361;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86"/>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86"/>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86"/>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86"/>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86"/>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86"/>
          <p:cNvGrpSpPr/>
          <p:nvPr/>
        </p:nvGrpSpPr>
        <p:grpSpPr>
          <a:xfrm>
            <a:off x="881517" y="1424144"/>
            <a:ext cx="7361989" cy="646462"/>
            <a:chOff x="881517" y="2219381"/>
            <a:chExt cx="7361989" cy="646462"/>
          </a:xfrm>
        </p:grpSpPr>
        <p:grpSp>
          <p:nvGrpSpPr>
            <p:cNvPr id="1371" name="Google Shape;1371;p86"/>
            <p:cNvGrpSpPr/>
            <p:nvPr/>
          </p:nvGrpSpPr>
          <p:grpSpPr>
            <a:xfrm>
              <a:off x="881517" y="2219381"/>
              <a:ext cx="397892" cy="646462"/>
              <a:chOff x="1400864" y="1624076"/>
              <a:chExt cx="560368" cy="910439"/>
            </a:xfrm>
          </p:grpSpPr>
          <p:grpSp>
            <p:nvGrpSpPr>
              <p:cNvPr id="1372" name="Google Shape;1372;p86"/>
              <p:cNvGrpSpPr/>
              <p:nvPr/>
            </p:nvGrpSpPr>
            <p:grpSpPr>
              <a:xfrm>
                <a:off x="1400864" y="1624076"/>
                <a:ext cx="560368" cy="825149"/>
                <a:chOff x="1342876" y="1647676"/>
                <a:chExt cx="560368" cy="825149"/>
              </a:xfrm>
            </p:grpSpPr>
            <p:sp>
              <p:nvSpPr>
                <p:cNvPr id="1373" name="Google Shape;13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86"/>
            <p:cNvGrpSpPr/>
            <p:nvPr/>
          </p:nvGrpSpPr>
          <p:grpSpPr>
            <a:xfrm>
              <a:off x="2622541" y="2219381"/>
              <a:ext cx="397892" cy="646462"/>
              <a:chOff x="1400864" y="1624076"/>
              <a:chExt cx="560368" cy="910439"/>
            </a:xfrm>
          </p:grpSpPr>
          <p:grpSp>
            <p:nvGrpSpPr>
              <p:cNvPr id="1378" name="Google Shape;1378;p86"/>
              <p:cNvGrpSpPr/>
              <p:nvPr/>
            </p:nvGrpSpPr>
            <p:grpSpPr>
              <a:xfrm>
                <a:off x="1400864" y="1624076"/>
                <a:ext cx="560368" cy="825149"/>
                <a:chOff x="1342876" y="1647676"/>
                <a:chExt cx="560368" cy="825149"/>
              </a:xfrm>
            </p:grpSpPr>
            <p:sp>
              <p:nvSpPr>
                <p:cNvPr id="1379" name="Google Shape;137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86"/>
            <p:cNvGrpSpPr/>
            <p:nvPr/>
          </p:nvGrpSpPr>
          <p:grpSpPr>
            <a:xfrm>
              <a:off x="4363565" y="2219381"/>
              <a:ext cx="397892" cy="646462"/>
              <a:chOff x="1400864" y="1624076"/>
              <a:chExt cx="560368" cy="910439"/>
            </a:xfrm>
          </p:grpSpPr>
          <p:grpSp>
            <p:nvGrpSpPr>
              <p:cNvPr id="1384" name="Google Shape;1384;p86"/>
              <p:cNvGrpSpPr/>
              <p:nvPr/>
            </p:nvGrpSpPr>
            <p:grpSpPr>
              <a:xfrm>
                <a:off x="1400864" y="1624076"/>
                <a:ext cx="560368" cy="825149"/>
                <a:chOff x="1342876" y="1647676"/>
                <a:chExt cx="560368" cy="825149"/>
              </a:xfrm>
            </p:grpSpPr>
            <p:sp>
              <p:nvSpPr>
                <p:cNvPr id="1385" name="Google Shape;1385;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86"/>
            <p:cNvGrpSpPr/>
            <p:nvPr/>
          </p:nvGrpSpPr>
          <p:grpSpPr>
            <a:xfrm>
              <a:off x="6104589" y="2219381"/>
              <a:ext cx="397892" cy="646462"/>
              <a:chOff x="1400864" y="1624076"/>
              <a:chExt cx="560368" cy="910439"/>
            </a:xfrm>
          </p:grpSpPr>
          <p:grpSp>
            <p:nvGrpSpPr>
              <p:cNvPr id="1390" name="Google Shape;1390;p86"/>
              <p:cNvGrpSpPr/>
              <p:nvPr/>
            </p:nvGrpSpPr>
            <p:grpSpPr>
              <a:xfrm>
                <a:off x="1400864" y="1624076"/>
                <a:ext cx="560368" cy="825149"/>
                <a:chOff x="1342876" y="1647676"/>
                <a:chExt cx="560368" cy="825149"/>
              </a:xfrm>
            </p:grpSpPr>
            <p:sp>
              <p:nvSpPr>
                <p:cNvPr id="1391" name="Google Shape;1391;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86"/>
            <p:cNvGrpSpPr/>
            <p:nvPr/>
          </p:nvGrpSpPr>
          <p:grpSpPr>
            <a:xfrm>
              <a:off x="7845614" y="2219381"/>
              <a:ext cx="397892" cy="646462"/>
              <a:chOff x="1400864" y="1624076"/>
              <a:chExt cx="560368" cy="910439"/>
            </a:xfrm>
          </p:grpSpPr>
          <p:grpSp>
            <p:nvGrpSpPr>
              <p:cNvPr id="1396" name="Google Shape;1396;p86"/>
              <p:cNvGrpSpPr/>
              <p:nvPr/>
            </p:nvGrpSpPr>
            <p:grpSpPr>
              <a:xfrm>
                <a:off x="1400864" y="1624076"/>
                <a:ext cx="560368" cy="825149"/>
                <a:chOff x="1342876" y="1647676"/>
                <a:chExt cx="560368" cy="825149"/>
              </a:xfrm>
            </p:grpSpPr>
            <p:sp>
              <p:nvSpPr>
                <p:cNvPr id="1397" name="Google Shape;1397;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86"/>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86"/>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86"/>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86"/>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86"/>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87"/>
          <p:cNvGrpSpPr/>
          <p:nvPr/>
        </p:nvGrpSpPr>
        <p:grpSpPr>
          <a:xfrm>
            <a:off x="2805107" y="1224889"/>
            <a:ext cx="3533786" cy="3185052"/>
            <a:chOff x="2801099" y="1114361"/>
            <a:chExt cx="3533786" cy="3185052"/>
          </a:xfrm>
        </p:grpSpPr>
        <p:grpSp>
          <p:nvGrpSpPr>
            <p:cNvPr id="1411" name="Google Shape;1411;p87"/>
            <p:cNvGrpSpPr/>
            <p:nvPr/>
          </p:nvGrpSpPr>
          <p:grpSpPr>
            <a:xfrm>
              <a:off x="2801099" y="1228944"/>
              <a:ext cx="3533786" cy="2955886"/>
              <a:chOff x="2801099" y="1066147"/>
              <a:chExt cx="3533786" cy="2955886"/>
            </a:xfrm>
          </p:grpSpPr>
          <p:grpSp>
            <p:nvGrpSpPr>
              <p:cNvPr id="1412" name="Google Shape;1412;p87"/>
              <p:cNvGrpSpPr/>
              <p:nvPr/>
            </p:nvGrpSpPr>
            <p:grpSpPr>
              <a:xfrm>
                <a:off x="6252959" y="1066147"/>
                <a:ext cx="81926" cy="2955886"/>
                <a:chOff x="6252959" y="1066147"/>
                <a:chExt cx="81926" cy="2955886"/>
              </a:xfrm>
            </p:grpSpPr>
            <p:sp>
              <p:nvSpPr>
                <p:cNvPr id="1413" name="Google Shape;1413;p87"/>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87"/>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87"/>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87"/>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87"/>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87"/>
              <p:cNvGrpSpPr/>
              <p:nvPr/>
            </p:nvGrpSpPr>
            <p:grpSpPr>
              <a:xfrm>
                <a:off x="2801099" y="1066147"/>
                <a:ext cx="81926" cy="2955886"/>
                <a:chOff x="2801099" y="1066147"/>
                <a:chExt cx="81926" cy="2955886"/>
              </a:xfrm>
            </p:grpSpPr>
            <p:sp>
              <p:nvSpPr>
                <p:cNvPr id="1419" name="Google Shape;1419;p87"/>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87"/>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87"/>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87"/>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87"/>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87"/>
            <p:cNvGrpSpPr/>
            <p:nvPr/>
          </p:nvGrpSpPr>
          <p:grpSpPr>
            <a:xfrm>
              <a:off x="2975830" y="1114361"/>
              <a:ext cx="3184323" cy="3185052"/>
              <a:chOff x="2908735" y="1068601"/>
              <a:chExt cx="3326530" cy="3327292"/>
            </a:xfrm>
          </p:grpSpPr>
          <p:sp>
            <p:nvSpPr>
              <p:cNvPr id="1425" name="Google Shape;1425;p87"/>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87"/>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87"/>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87"/>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87"/>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87"/>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87"/>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87"/>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87"/>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87"/>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87"/>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87"/>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87"/>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87"/>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87"/>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87"/>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87"/>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87"/>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87"/>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87"/>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87"/>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87"/>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87"/>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87"/>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87"/>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87"/>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87"/>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87"/>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87"/>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87"/>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87"/>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87"/>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87"/>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87"/>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87"/>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87"/>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87"/>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87"/>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87"/>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87"/>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87"/>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87"/>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89"/>
          <p:cNvGrpSpPr/>
          <p:nvPr/>
        </p:nvGrpSpPr>
        <p:grpSpPr>
          <a:xfrm>
            <a:off x="2263140" y="1653932"/>
            <a:ext cx="4747260" cy="830997"/>
            <a:chOff x="2263140" y="1779657"/>
            <a:chExt cx="4747260" cy="830997"/>
          </a:xfrm>
        </p:grpSpPr>
        <p:cxnSp>
          <p:nvCxnSpPr>
            <p:cNvPr id="1475" name="Google Shape;1475;p89"/>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8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8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90"/>
          <p:cNvGrpSpPr/>
          <p:nvPr/>
        </p:nvGrpSpPr>
        <p:grpSpPr>
          <a:xfrm>
            <a:off x="2263140" y="1653932"/>
            <a:ext cx="4747260" cy="830997"/>
            <a:chOff x="2263140" y="1779657"/>
            <a:chExt cx="4747260" cy="830997"/>
          </a:xfrm>
        </p:grpSpPr>
        <p:cxnSp>
          <p:nvCxnSpPr>
            <p:cNvPr id="1482" name="Google Shape;1482;p90"/>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91"/>
          <p:cNvGrpSpPr/>
          <p:nvPr/>
        </p:nvGrpSpPr>
        <p:grpSpPr>
          <a:xfrm>
            <a:off x="2263140" y="1653932"/>
            <a:ext cx="4747260" cy="830997"/>
            <a:chOff x="2263140" y="1779657"/>
            <a:chExt cx="4747260" cy="830997"/>
          </a:xfrm>
        </p:grpSpPr>
        <p:cxnSp>
          <p:nvCxnSpPr>
            <p:cNvPr id="1489" name="Google Shape;1489;p91"/>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I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1"/>
        <p:cNvGrpSpPr/>
        <p:nvPr/>
      </p:nvGrpSpPr>
      <p:grpSpPr>
        <a:xfrm>
          <a:off x="0" y="0"/>
          <a:ext cx="0" cy="0"/>
          <a:chOff x="0" y="0"/>
          <a:chExt cx="0" cy="0"/>
        </a:xfrm>
      </p:grpSpPr>
      <p:pic>
        <p:nvPicPr>
          <p:cNvPr id="72" name="Google Shape;72;p20"/>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3" name="Google Shape;73;p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92"/>
          <p:cNvGrpSpPr/>
          <p:nvPr/>
        </p:nvGrpSpPr>
        <p:grpSpPr>
          <a:xfrm>
            <a:off x="1403060" y="1183590"/>
            <a:ext cx="6337881" cy="1569620"/>
            <a:chOff x="1492092" y="1002130"/>
            <a:chExt cx="6337881" cy="1569620"/>
          </a:xfrm>
        </p:grpSpPr>
        <p:cxnSp>
          <p:nvCxnSpPr>
            <p:cNvPr id="1496" name="Google Shape;1496;p92"/>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92"/>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92"/>
          <p:cNvGrpSpPr/>
          <p:nvPr/>
        </p:nvGrpSpPr>
        <p:grpSpPr>
          <a:xfrm>
            <a:off x="1492092" y="3662045"/>
            <a:ext cx="6159817" cy="71120"/>
            <a:chOff x="2145983" y="2931954"/>
            <a:chExt cx="6159817" cy="71120"/>
          </a:xfrm>
        </p:grpSpPr>
        <p:sp>
          <p:nvSpPr>
            <p:cNvPr id="1499" name="Google Shape;1499;p92"/>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92"/>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92"/>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93"/>
          <p:cNvGrpSpPr/>
          <p:nvPr/>
        </p:nvGrpSpPr>
        <p:grpSpPr>
          <a:xfrm>
            <a:off x="444" y="0"/>
            <a:ext cx="9143556" cy="5143500"/>
            <a:chOff x="444" y="317809"/>
            <a:chExt cx="9143556" cy="5143500"/>
          </a:xfrm>
        </p:grpSpPr>
        <p:pic>
          <p:nvPicPr>
            <p:cNvPr id="1504" name="Google Shape;1504;p9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9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9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93"/>
          <p:cNvGrpSpPr/>
          <p:nvPr/>
        </p:nvGrpSpPr>
        <p:grpSpPr>
          <a:xfrm>
            <a:off x="904073" y="1547578"/>
            <a:ext cx="7494347" cy="2133815"/>
            <a:chOff x="822793" y="1506938"/>
            <a:chExt cx="7494347" cy="2133815"/>
          </a:xfrm>
        </p:grpSpPr>
        <p:sp>
          <p:nvSpPr>
            <p:cNvPr id="1508" name="Google Shape;1508;p9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93"/>
            <p:cNvGrpSpPr/>
            <p:nvPr/>
          </p:nvGrpSpPr>
          <p:grpSpPr>
            <a:xfrm>
              <a:off x="822793" y="1506938"/>
              <a:ext cx="7391734" cy="1999241"/>
              <a:chOff x="1565910" y="1469735"/>
              <a:chExt cx="6079542" cy="2048377"/>
            </a:xfrm>
          </p:grpSpPr>
          <p:sp>
            <p:nvSpPr>
              <p:cNvPr id="1510" name="Google Shape;1510;p9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9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9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94"/>
          <p:cNvGrpSpPr/>
          <p:nvPr/>
        </p:nvGrpSpPr>
        <p:grpSpPr>
          <a:xfrm>
            <a:off x="444" y="0"/>
            <a:ext cx="9143556" cy="5143500"/>
            <a:chOff x="444" y="317809"/>
            <a:chExt cx="9143556" cy="5143500"/>
          </a:xfrm>
        </p:grpSpPr>
        <p:pic>
          <p:nvPicPr>
            <p:cNvPr id="1515" name="Google Shape;1515;p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94"/>
          <p:cNvGrpSpPr/>
          <p:nvPr/>
        </p:nvGrpSpPr>
        <p:grpSpPr>
          <a:xfrm>
            <a:off x="904073" y="1547578"/>
            <a:ext cx="7494347" cy="2133815"/>
            <a:chOff x="822793" y="1506938"/>
            <a:chExt cx="7494347" cy="2133815"/>
          </a:xfrm>
        </p:grpSpPr>
        <p:sp>
          <p:nvSpPr>
            <p:cNvPr id="1519" name="Google Shape;1519;p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94"/>
            <p:cNvGrpSpPr/>
            <p:nvPr/>
          </p:nvGrpSpPr>
          <p:grpSpPr>
            <a:xfrm>
              <a:off x="822793" y="1506938"/>
              <a:ext cx="7391734" cy="1999241"/>
              <a:chOff x="1565910" y="1469735"/>
              <a:chExt cx="6079542" cy="2048377"/>
            </a:xfrm>
          </p:grpSpPr>
          <p:sp>
            <p:nvSpPr>
              <p:cNvPr id="1521" name="Google Shape;1521;p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95"/>
          <p:cNvGrpSpPr/>
          <p:nvPr/>
        </p:nvGrpSpPr>
        <p:grpSpPr>
          <a:xfrm>
            <a:off x="444" y="0"/>
            <a:ext cx="9143556" cy="5143500"/>
            <a:chOff x="444" y="317809"/>
            <a:chExt cx="9143556" cy="5143500"/>
          </a:xfrm>
        </p:grpSpPr>
        <p:pic>
          <p:nvPicPr>
            <p:cNvPr id="1526" name="Google Shape;1526;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95"/>
          <p:cNvGrpSpPr/>
          <p:nvPr/>
        </p:nvGrpSpPr>
        <p:grpSpPr>
          <a:xfrm>
            <a:off x="904073" y="1547578"/>
            <a:ext cx="7494347" cy="2133815"/>
            <a:chOff x="822793" y="1506938"/>
            <a:chExt cx="7494347" cy="2133815"/>
          </a:xfrm>
        </p:grpSpPr>
        <p:sp>
          <p:nvSpPr>
            <p:cNvPr id="1530" name="Google Shape;1530;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95"/>
            <p:cNvGrpSpPr/>
            <p:nvPr/>
          </p:nvGrpSpPr>
          <p:grpSpPr>
            <a:xfrm>
              <a:off x="822793" y="1506938"/>
              <a:ext cx="7391734" cy="1999241"/>
              <a:chOff x="1565910" y="1469735"/>
              <a:chExt cx="6079542" cy="2048377"/>
            </a:xfrm>
          </p:grpSpPr>
          <p:sp>
            <p:nvSpPr>
              <p:cNvPr id="1532" name="Google Shape;1532;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96"/>
          <p:cNvGrpSpPr/>
          <p:nvPr/>
        </p:nvGrpSpPr>
        <p:grpSpPr>
          <a:xfrm>
            <a:off x="444" y="0"/>
            <a:ext cx="9143556" cy="5143500"/>
            <a:chOff x="444" y="317809"/>
            <a:chExt cx="9143556" cy="5143500"/>
          </a:xfrm>
        </p:grpSpPr>
        <p:pic>
          <p:nvPicPr>
            <p:cNvPr id="1537" name="Google Shape;1537;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96"/>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96"/>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9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96"/>
          <p:cNvGrpSpPr/>
          <p:nvPr/>
        </p:nvGrpSpPr>
        <p:grpSpPr>
          <a:xfrm>
            <a:off x="1985011" y="1602036"/>
            <a:ext cx="502919" cy="45719"/>
            <a:chOff x="1985011" y="1602036"/>
            <a:chExt cx="502919" cy="45719"/>
          </a:xfrm>
        </p:grpSpPr>
        <p:sp>
          <p:nvSpPr>
            <p:cNvPr id="1544" name="Google Shape;1544;p96"/>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96"/>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96"/>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96"/>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96"/>
          <p:cNvGrpSpPr/>
          <p:nvPr/>
        </p:nvGrpSpPr>
        <p:grpSpPr>
          <a:xfrm>
            <a:off x="6656071" y="3518606"/>
            <a:ext cx="502919" cy="45719"/>
            <a:chOff x="6656071" y="3518606"/>
            <a:chExt cx="502919" cy="45719"/>
          </a:xfrm>
        </p:grpSpPr>
        <p:sp>
          <p:nvSpPr>
            <p:cNvPr id="1549" name="Google Shape;1549;p96"/>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96"/>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96"/>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96"/>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9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97"/>
          <p:cNvGrpSpPr/>
          <p:nvPr/>
        </p:nvGrpSpPr>
        <p:grpSpPr>
          <a:xfrm>
            <a:off x="444" y="0"/>
            <a:ext cx="9143556" cy="5143500"/>
            <a:chOff x="444" y="317809"/>
            <a:chExt cx="9143556" cy="5143500"/>
          </a:xfrm>
        </p:grpSpPr>
        <p:pic>
          <p:nvPicPr>
            <p:cNvPr id="1556" name="Google Shape;1556;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97"/>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97"/>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97"/>
          <p:cNvGrpSpPr/>
          <p:nvPr/>
        </p:nvGrpSpPr>
        <p:grpSpPr>
          <a:xfrm>
            <a:off x="1985011" y="1602036"/>
            <a:ext cx="502919" cy="45719"/>
            <a:chOff x="1985011" y="1602036"/>
            <a:chExt cx="502919" cy="45719"/>
          </a:xfrm>
        </p:grpSpPr>
        <p:sp>
          <p:nvSpPr>
            <p:cNvPr id="1563" name="Google Shape;1563;p97"/>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97"/>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97"/>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97"/>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97"/>
          <p:cNvGrpSpPr/>
          <p:nvPr/>
        </p:nvGrpSpPr>
        <p:grpSpPr>
          <a:xfrm>
            <a:off x="6656071" y="3518606"/>
            <a:ext cx="502919" cy="45719"/>
            <a:chOff x="6656071" y="3518606"/>
            <a:chExt cx="502919" cy="45719"/>
          </a:xfrm>
        </p:grpSpPr>
        <p:sp>
          <p:nvSpPr>
            <p:cNvPr id="1568" name="Google Shape;1568;p97"/>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97"/>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97"/>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97"/>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98"/>
          <p:cNvGrpSpPr/>
          <p:nvPr/>
        </p:nvGrpSpPr>
        <p:grpSpPr>
          <a:xfrm>
            <a:off x="444" y="0"/>
            <a:ext cx="9143556" cy="5143500"/>
            <a:chOff x="444" y="317809"/>
            <a:chExt cx="9143556" cy="5143500"/>
          </a:xfrm>
        </p:grpSpPr>
        <p:pic>
          <p:nvPicPr>
            <p:cNvPr id="1575" name="Google Shape;1575;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98"/>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98"/>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98"/>
          <p:cNvGrpSpPr/>
          <p:nvPr/>
        </p:nvGrpSpPr>
        <p:grpSpPr>
          <a:xfrm>
            <a:off x="1985011" y="1602036"/>
            <a:ext cx="502919" cy="45719"/>
            <a:chOff x="1985011" y="1602036"/>
            <a:chExt cx="502919" cy="45719"/>
          </a:xfrm>
        </p:grpSpPr>
        <p:sp>
          <p:nvSpPr>
            <p:cNvPr id="1582" name="Google Shape;1582;p98"/>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98"/>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98"/>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98"/>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98"/>
          <p:cNvGrpSpPr/>
          <p:nvPr/>
        </p:nvGrpSpPr>
        <p:grpSpPr>
          <a:xfrm>
            <a:off x="6656071" y="3518606"/>
            <a:ext cx="502919" cy="45719"/>
            <a:chOff x="6656071" y="3518606"/>
            <a:chExt cx="502919" cy="45719"/>
          </a:xfrm>
        </p:grpSpPr>
        <p:sp>
          <p:nvSpPr>
            <p:cNvPr id="1587" name="Google Shape;1587;p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9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99"/>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I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99"/>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99"/>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10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10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100"/>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100"/>
          <p:cNvGrpSpPr/>
          <p:nvPr/>
        </p:nvGrpSpPr>
        <p:grpSpPr>
          <a:xfrm>
            <a:off x="724005" y="301093"/>
            <a:ext cx="2665754" cy="542340"/>
            <a:chOff x="5567543" y="349969"/>
            <a:chExt cx="2665754" cy="542340"/>
          </a:xfrm>
        </p:grpSpPr>
        <p:sp>
          <p:nvSpPr>
            <p:cNvPr id="1604" name="Google Shape;1604;p100"/>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100"/>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10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1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10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1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10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10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101"/>
          <p:cNvGrpSpPr/>
          <p:nvPr/>
        </p:nvGrpSpPr>
        <p:grpSpPr>
          <a:xfrm>
            <a:off x="724005" y="301093"/>
            <a:ext cx="2665754" cy="542340"/>
            <a:chOff x="5567543" y="349969"/>
            <a:chExt cx="2665754" cy="542340"/>
          </a:xfrm>
        </p:grpSpPr>
        <p:sp>
          <p:nvSpPr>
            <p:cNvPr id="1614" name="Google Shape;1614;p1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I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1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1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1"/>
          <p:cNvSpPr>
            <a:spLocks noGrp="1"/>
          </p:cNvSpPr>
          <p:nvPr>
            <p:ph type="pic" idx="2"/>
          </p:nvPr>
        </p:nvSpPr>
        <p:spPr>
          <a:xfrm>
            <a:off x="4983850" y="776920"/>
            <a:ext cx="4160150" cy="4050508"/>
          </a:xfrm>
          <a:prstGeom prst="rect">
            <a:avLst/>
          </a:prstGeom>
          <a:noFill/>
          <a:ln>
            <a:noFill/>
          </a:ln>
        </p:spPr>
      </p:sp>
      <p:sp>
        <p:nvSpPr>
          <p:cNvPr id="82" name="Google Shape;82;p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10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102"/>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102"/>
          <p:cNvSpPr>
            <a:spLocks noGrp="1"/>
          </p:cNvSpPr>
          <p:nvPr>
            <p:ph type="pic" idx="2"/>
          </p:nvPr>
        </p:nvSpPr>
        <p:spPr>
          <a:xfrm>
            <a:off x="-1" y="1166963"/>
            <a:ext cx="4113765" cy="3976533"/>
          </a:xfrm>
          <a:prstGeom prst="rect">
            <a:avLst/>
          </a:prstGeom>
          <a:noFill/>
          <a:ln>
            <a:noFill/>
          </a:ln>
        </p:spPr>
      </p:sp>
      <p:sp>
        <p:nvSpPr>
          <p:cNvPr id="1624" name="Google Shape;1624;p102"/>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103"/>
          <p:cNvSpPr>
            <a:spLocks noGrp="1"/>
          </p:cNvSpPr>
          <p:nvPr>
            <p:ph type="pic" idx="2"/>
          </p:nvPr>
        </p:nvSpPr>
        <p:spPr>
          <a:xfrm>
            <a:off x="-1" y="1166963"/>
            <a:ext cx="4113765" cy="3976533"/>
          </a:xfrm>
          <a:prstGeom prst="rect">
            <a:avLst/>
          </a:prstGeom>
          <a:noFill/>
          <a:ln>
            <a:noFill/>
          </a:ln>
        </p:spPr>
      </p:sp>
      <p:cxnSp>
        <p:nvCxnSpPr>
          <p:cNvPr id="1632" name="Google Shape;1632;p1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1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104"/>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1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4"/>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104"/>
          <p:cNvSpPr>
            <a:spLocks noGrp="1"/>
          </p:cNvSpPr>
          <p:nvPr>
            <p:ph type="pic" idx="2"/>
          </p:nvPr>
        </p:nvSpPr>
        <p:spPr>
          <a:xfrm>
            <a:off x="-1" y="1166963"/>
            <a:ext cx="4113765" cy="3976533"/>
          </a:xfrm>
          <a:prstGeom prst="rect">
            <a:avLst/>
          </a:prstGeom>
          <a:noFill/>
          <a:ln>
            <a:noFill/>
          </a:ln>
        </p:spPr>
      </p:sp>
      <p:cxnSp>
        <p:nvCxnSpPr>
          <p:cNvPr id="1639" name="Google Shape;1639;p104"/>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104"/>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105"/>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105"/>
          <p:cNvSpPr>
            <a:spLocks noGrp="1"/>
          </p:cNvSpPr>
          <p:nvPr>
            <p:ph type="pic" idx="2"/>
          </p:nvPr>
        </p:nvSpPr>
        <p:spPr>
          <a:xfrm>
            <a:off x="-1" y="1166963"/>
            <a:ext cx="4113765" cy="3976533"/>
          </a:xfrm>
          <a:prstGeom prst="rect">
            <a:avLst/>
          </a:prstGeom>
          <a:noFill/>
          <a:ln>
            <a:noFill/>
          </a:ln>
        </p:spPr>
      </p:sp>
      <p:cxnSp>
        <p:nvCxnSpPr>
          <p:cNvPr id="1646" name="Google Shape;1646;p1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1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106"/>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106"/>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106"/>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106"/>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1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107"/>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1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1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1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108"/>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108"/>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108"/>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108"/>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108"/>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109"/>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109"/>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1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11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110"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11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110"/>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11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110"/>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11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110"/>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11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1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1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111"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111"/>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
          <p:cNvSpPr txBox="1">
            <a:spLocks noGrp="1"/>
          </p:cNvSpPr>
          <p:nvPr>
            <p:ph type="body" idx="1"/>
          </p:nvPr>
        </p:nvSpPr>
        <p:spPr>
          <a:xfrm>
            <a:off x="261250" y="2010790"/>
            <a:ext cx="3689400" cy="107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“FOOD DELIVERY WEBSITE”</a:t>
            </a:r>
            <a:endParaRPr/>
          </a:p>
        </p:txBody>
      </p:sp>
      <p:sp>
        <p:nvSpPr>
          <p:cNvPr id="1833" name="Google Shape;1833;p1"/>
          <p:cNvSpPr txBox="1">
            <a:spLocks noGrp="1"/>
          </p:cNvSpPr>
          <p:nvPr>
            <p:ph type="body" idx="1"/>
          </p:nvPr>
        </p:nvSpPr>
        <p:spPr>
          <a:xfrm>
            <a:off x="261275" y="3802072"/>
            <a:ext cx="3689400" cy="531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0"/>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IN"/>
              <a:t>Submission Github</a:t>
            </a:r>
            <a:endParaRPr/>
          </a:p>
        </p:txBody>
      </p:sp>
      <p:sp>
        <p:nvSpPr>
          <p:cNvPr id="1907" name="Google Shape;1907;p10"/>
          <p:cNvSpPr txBox="1"/>
          <p:nvPr/>
        </p:nvSpPr>
        <p:spPr>
          <a:xfrm flipH="1">
            <a:off x="4123750" y="1849575"/>
            <a:ext cx="27651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800" b="0" i="0" u="none" strike="noStrike" cap="none" dirty="0">
                <a:solidFill>
                  <a:srgbClr val="000000"/>
                </a:solidFill>
                <a:latin typeface="Arial"/>
                <a:ea typeface="Arial"/>
                <a:cs typeface="Arial"/>
                <a:sym typeface="Arial"/>
              </a:rPr>
              <a:t>https://github.com/Lalitha0525/GROUP_A53_03</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pic>
        <p:nvPicPr>
          <p:cNvPr id="1912" name="Google Shape;1912;p11"/>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a:solidFill>
                  <a:schemeClr val="lt2"/>
                </a:solidFill>
                <a:latin typeface="EB Garamond"/>
                <a:ea typeface="EB Garamond"/>
                <a:cs typeface="EB Garamond"/>
                <a:sym typeface="EB Garamond"/>
              </a:rPr>
              <a:t>TO-DO PLANNER</a:t>
            </a:r>
            <a:endParaRPr sz="1829">
              <a:solidFill>
                <a:schemeClr val="lt2"/>
              </a:solidFill>
              <a:latin typeface="EB Garamond"/>
              <a:ea typeface="EB Garamond"/>
              <a:cs typeface="EB Garamond"/>
              <a:sym typeface="EB Garamond"/>
            </a:endParaRPr>
          </a:p>
        </p:txBody>
      </p:sp>
      <p:sp>
        <p:nvSpPr>
          <p:cNvPr id="1839" name="Google Shape;1839;p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IN">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1840" name="Google Shape;1840;p2"/>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1" name="Google Shape;1841;p2"/>
          <p:cNvGraphicFramePr/>
          <p:nvPr>
            <p:extLst>
              <p:ext uri="{D42A27DB-BD31-4B8C-83A1-F6EECF244321}">
                <p14:modId xmlns:p14="http://schemas.microsoft.com/office/powerpoint/2010/main" val="2490099770"/>
              </p:ext>
            </p:extLst>
          </p:nvPr>
        </p:nvGraphicFramePr>
        <p:xfrm>
          <a:off x="514575" y="1841369"/>
          <a:ext cx="3752700" cy="3167505"/>
        </p:xfrm>
        <a:graphic>
          <a:graphicData uri="http://schemas.openxmlformats.org/drawingml/2006/table">
            <a:tbl>
              <a:tblPr>
                <a:noFill/>
                <a:tableStyleId>{4C9BB420-01B3-4E6E-BA55-E3B9D7FF004E}</a:tableStyleId>
              </a:tblPr>
              <a:tblGrid>
                <a:gridCol w="1525275">
                  <a:extLst>
                    <a:ext uri="{9D8B030D-6E8A-4147-A177-3AD203B41FA5}">
                      <a16:colId xmlns:a16="http://schemas.microsoft.com/office/drawing/2014/main" val="20000"/>
                    </a:ext>
                  </a:extLst>
                </a:gridCol>
                <a:gridCol w="1513350">
                  <a:extLst>
                    <a:ext uri="{9D8B030D-6E8A-4147-A177-3AD203B41FA5}">
                      <a16:colId xmlns:a16="http://schemas.microsoft.com/office/drawing/2014/main" val="20001"/>
                    </a:ext>
                  </a:extLst>
                </a:gridCol>
                <a:gridCol w="714075">
                  <a:extLst>
                    <a:ext uri="{9D8B030D-6E8A-4147-A177-3AD203B41FA5}">
                      <a16:colId xmlns:a16="http://schemas.microsoft.com/office/drawing/2014/main" val="20002"/>
                    </a:ext>
                  </a:extLst>
                </a:gridCol>
              </a:tblGrid>
              <a:tr h="546375">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IN"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2113a53248</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Muthumula Sritha vatsala</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Batch A53</a:t>
                      </a:r>
                      <a:endParaRPr sz="1400" u="none" strike="noStrike" cap="none">
                        <a:solidFill>
                          <a:srgbClr val="EFEFEF"/>
                        </a:solidFill>
                      </a:endParaRPr>
                    </a:p>
                  </a:txBody>
                  <a:tcPr marL="91425" marR="91425" marT="91425" marB="91425"/>
                </a:tc>
                <a:extLst>
                  <a:ext uri="{0D108BD9-81ED-4DB2-BD59-A6C34878D82A}">
                    <a16:rowId xmlns:a16="http://schemas.microsoft.com/office/drawing/2014/main" val="10001"/>
                  </a:ext>
                </a:extLst>
              </a:tr>
              <a:tr h="359625">
                <a:tc>
                  <a:txBody>
                    <a:bodyPr/>
                    <a:lstStyle/>
                    <a:p>
                      <a:pPr marL="0" marR="0" lvl="0" indent="0" algn="l" rtl="0">
                        <a:lnSpc>
                          <a:spcPct val="100000"/>
                        </a:lnSpc>
                        <a:spcBef>
                          <a:spcPts val="0"/>
                        </a:spcBef>
                        <a:spcAft>
                          <a:spcPts val="0"/>
                        </a:spcAft>
                        <a:buClr>
                          <a:srgbClr val="000000"/>
                        </a:buClr>
                        <a:buSzPts val="1000"/>
                        <a:buFont typeface="Arial"/>
                        <a:buNone/>
                      </a:pPr>
                      <a:r>
                        <a:rPr lang="en-IN" sz="1000" u="none" strike="noStrike" cap="none">
                          <a:solidFill>
                            <a:srgbClr val="EFEFEF"/>
                          </a:solidFill>
                          <a:latin typeface="EB Garamond"/>
                          <a:ea typeface="EB Garamond"/>
                          <a:cs typeface="EB Garamond"/>
                          <a:sym typeface="EB Garamond"/>
                        </a:rPr>
                        <a:t>2113a53244</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Lalitha R</a:t>
                      </a:r>
                      <a:endParaRPr sz="1400" u="none" strike="noStrike" cap="none">
                        <a:solidFill>
                          <a:srgbClr val="EFEFE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rgbClr val="EFEFEF"/>
                          </a:solidFill>
                        </a:rPr>
                        <a:t>Batch A53</a:t>
                      </a:r>
                      <a:endParaRPr sz="1400" u="none" strike="noStrike" cap="none">
                        <a:solidFill>
                          <a:srgbClr val="EFEFEF"/>
                        </a:solidFill>
                      </a:endParaRPr>
                    </a:p>
                  </a:txBody>
                  <a:tcPr marL="91425" marR="91425" marT="91425" marB="91425"/>
                </a:tc>
                <a:extLst>
                  <a:ext uri="{0D108BD9-81ED-4DB2-BD59-A6C34878D82A}">
                    <a16:rowId xmlns:a16="http://schemas.microsoft.com/office/drawing/2014/main" val="10002"/>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2113a53221</a:t>
                      </a:r>
                      <a:r>
                        <a:rPr lang="en-US" sz="1400" u="none" strike="noStrike" cap="none" dirty="0"/>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Cyril Emmanuel </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Batch </a:t>
                      </a:r>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A53</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4"/>
                  </a:ext>
                </a:extLst>
              </a:tr>
              <a:tr h="3596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3"/>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IN"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Create SRS : “TODO PLANNER”</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7" name="Google Shape;1847;p3"/>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8" name="Google Shape;1848;p3"/>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IN"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3"/>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0" name="Google Shape;1850;p3"/>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1" name="Google Shape;1851;p3"/>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57" name="Google Shape;1857;p4"/>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 Functional Requirements </a:t>
            </a:r>
            <a:endParaRPr/>
          </a:p>
        </p:txBody>
      </p:sp>
      <p:sp>
        <p:nvSpPr>
          <p:cNvPr id="1858" name="Google Shape;1858;p4"/>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457200" marR="0" lvl="0" indent="-317500" algn="l" rtl="0">
              <a:lnSpc>
                <a:spcPct val="100000"/>
              </a:lnSpc>
              <a:spcBef>
                <a:spcPts val="0"/>
              </a:spcBef>
              <a:spcAft>
                <a:spcPts val="0"/>
              </a:spcAft>
              <a:buClr>
                <a:schemeClr val="dk1"/>
              </a:buClr>
              <a:buSzPts val="1400"/>
              <a:buFont typeface="Noto Sans Symbols"/>
              <a:buChar char="▪"/>
            </a:pPr>
            <a:r>
              <a:rPr lang="en-IN"/>
              <a:t>Advanced,Mobile-First approach</a:t>
            </a:r>
            <a:endParaRPr/>
          </a:p>
          <a:p>
            <a:pPr marL="457200" marR="0" lvl="0" indent="-317500" algn="l" rtl="0">
              <a:lnSpc>
                <a:spcPct val="100000"/>
              </a:lnSpc>
              <a:spcBef>
                <a:spcPts val="0"/>
              </a:spcBef>
              <a:spcAft>
                <a:spcPts val="0"/>
              </a:spcAft>
              <a:buSzPts val="1400"/>
              <a:buChar char="▪"/>
            </a:pPr>
            <a:r>
              <a:rPr lang="en-IN"/>
              <a:t>Quick search by dishes and restaurants </a:t>
            </a:r>
            <a:endParaRPr/>
          </a:p>
          <a:p>
            <a:pPr marL="457200" marR="0" lvl="0" indent="-317500" algn="l" rtl="0">
              <a:lnSpc>
                <a:spcPct val="100000"/>
              </a:lnSpc>
              <a:spcBef>
                <a:spcPts val="0"/>
              </a:spcBef>
              <a:spcAft>
                <a:spcPts val="0"/>
              </a:spcAft>
              <a:buSzPts val="1400"/>
              <a:buChar char="▪"/>
            </a:pPr>
            <a:r>
              <a:rPr lang="en-IN"/>
              <a:t>Order status </a:t>
            </a:r>
            <a:endParaRPr/>
          </a:p>
          <a:p>
            <a:pPr marL="457200" marR="0" lvl="0" indent="-317500" algn="l" rtl="0">
              <a:lnSpc>
                <a:spcPct val="100000"/>
              </a:lnSpc>
              <a:spcBef>
                <a:spcPts val="0"/>
              </a:spcBef>
              <a:spcAft>
                <a:spcPts val="0"/>
              </a:spcAft>
              <a:buSzPts val="1400"/>
              <a:buChar char="▪"/>
            </a:pPr>
            <a:r>
              <a:rPr lang="en-IN"/>
              <a:t>Convenient method of payment </a:t>
            </a:r>
            <a:endParaRPr/>
          </a:p>
          <a:p>
            <a:pPr marL="457200" marR="0" lvl="0" indent="-317500" algn="l" rtl="0">
              <a:lnSpc>
                <a:spcPct val="100000"/>
              </a:lnSpc>
              <a:spcBef>
                <a:spcPts val="0"/>
              </a:spcBef>
              <a:spcAft>
                <a:spcPts val="0"/>
              </a:spcAft>
              <a:buSzPts val="1400"/>
              <a:buChar char="▪"/>
            </a:pPr>
            <a:r>
              <a:rPr lang="en-IN"/>
              <a:t>First line supports </a:t>
            </a:r>
            <a:endParaRPr/>
          </a:p>
          <a:p>
            <a:pPr marL="457200" marR="0" lvl="0" indent="-317500" algn="l" rtl="0">
              <a:lnSpc>
                <a:spcPct val="100000"/>
              </a:lnSpc>
              <a:spcBef>
                <a:spcPts val="0"/>
              </a:spcBef>
              <a:spcAft>
                <a:spcPts val="0"/>
              </a:spcAft>
              <a:buSzPts val="1400"/>
              <a:buChar char="▪"/>
            </a:pPr>
            <a:r>
              <a:rPr lang="en-IN"/>
              <a:t>Promo code system</a:t>
            </a:r>
            <a:endParaRPr/>
          </a:p>
          <a:p>
            <a:pPr marL="45720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a:p>
          <a:p>
            <a:pPr marL="457200" marR="0" lvl="0" indent="0" algn="l" rtl="0">
              <a:lnSpc>
                <a:spcPct val="100000"/>
              </a:lnSpc>
              <a:spcBef>
                <a:spcPts val="0"/>
              </a:spcBef>
              <a:spcAft>
                <a:spcPts val="0"/>
              </a:spcAft>
              <a:buSzPts val="14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400"/>
              <a:buNone/>
            </a:pPr>
            <a:r>
              <a:rPr lang="en-IN"/>
              <a:t>NoN FUNCTIONAL REQUIREMENTS </a:t>
            </a:r>
            <a:endParaRPr/>
          </a:p>
        </p:txBody>
      </p:sp>
      <p:sp>
        <p:nvSpPr>
          <p:cNvPr id="1864" name="Google Shape;1864;p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p>
            <a:pPr marL="457200" lvl="0" indent="-317500" algn="l" rtl="0">
              <a:lnSpc>
                <a:spcPct val="100000"/>
              </a:lnSpc>
              <a:spcBef>
                <a:spcPts val="0"/>
              </a:spcBef>
              <a:spcAft>
                <a:spcPts val="0"/>
              </a:spcAft>
              <a:buSzPts val="1400"/>
              <a:buChar char="▪"/>
            </a:pPr>
            <a:r>
              <a:rPr lang="en-IN"/>
              <a:t>Performance requirements </a:t>
            </a:r>
            <a:endParaRPr/>
          </a:p>
          <a:p>
            <a:pPr marL="457200" lvl="0" indent="-317500" algn="l" rtl="0">
              <a:lnSpc>
                <a:spcPct val="100000"/>
              </a:lnSpc>
              <a:spcBef>
                <a:spcPts val="0"/>
              </a:spcBef>
              <a:spcAft>
                <a:spcPts val="0"/>
              </a:spcAft>
              <a:buSzPts val="1400"/>
              <a:buChar char="▪"/>
            </a:pPr>
            <a:r>
              <a:rPr lang="en-IN"/>
              <a:t>Safety requirements</a:t>
            </a:r>
            <a:endParaRPr/>
          </a:p>
          <a:p>
            <a:pPr marL="457200" lvl="0" indent="-317500" algn="l" rtl="0">
              <a:lnSpc>
                <a:spcPct val="100000"/>
              </a:lnSpc>
              <a:spcBef>
                <a:spcPts val="0"/>
              </a:spcBef>
              <a:spcAft>
                <a:spcPts val="0"/>
              </a:spcAft>
              <a:buSzPts val="1400"/>
              <a:buChar char="▪"/>
            </a:pPr>
            <a:r>
              <a:rPr lang="en-IN"/>
              <a:t>Security requirements </a:t>
            </a:r>
            <a:endParaRPr/>
          </a:p>
          <a:p>
            <a:pPr marL="457200" lvl="0" indent="-317500" algn="l" rtl="0">
              <a:lnSpc>
                <a:spcPct val="100000"/>
              </a:lnSpc>
              <a:spcBef>
                <a:spcPts val="0"/>
              </a:spcBef>
              <a:spcAft>
                <a:spcPts val="0"/>
              </a:spcAft>
              <a:buSzPts val="1400"/>
              <a:buChar char="▪"/>
            </a:pPr>
            <a:r>
              <a:rPr lang="en-IN"/>
              <a:t>Software quality attributes </a:t>
            </a:r>
            <a:endParaRPr/>
          </a:p>
          <a:p>
            <a:pPr marL="457200" lvl="0" indent="-317500" algn="l" rtl="0">
              <a:lnSpc>
                <a:spcPct val="100000"/>
              </a:lnSpc>
              <a:spcBef>
                <a:spcPts val="0"/>
              </a:spcBef>
              <a:spcAft>
                <a:spcPts val="0"/>
              </a:spcAft>
              <a:buSzPts val="1400"/>
              <a:buChar char="▪"/>
            </a:pPr>
            <a:endParaRPr/>
          </a:p>
        </p:txBody>
      </p:sp>
      <p:sp>
        <p:nvSpPr>
          <p:cNvPr id="1865" name="Google Shape;1865;p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1111"/>
              <a:buNone/>
            </a:pPr>
            <a:r>
              <a:rPr lang="en-IN"/>
              <a:t>Food delivery website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71" name="Google Shape;1871;p6"/>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Software Requirements</a:t>
            </a:r>
            <a:endParaRPr/>
          </a:p>
        </p:txBody>
      </p:sp>
      <p:sp>
        <p:nvSpPr>
          <p:cNvPr id="1872" name="Google Shape;1872;p6"/>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SzPts val="1400"/>
              <a:buNone/>
            </a:pPr>
            <a:r>
              <a:rPr lang="en-IN"/>
              <a:t>The RFOS will interface with a Database Management System that stores the information necessary for RMOS to operate.The DBMS must be able to provide ,on Request and with low latency,Data concerning the restaurant’s menu,employees and available dietary requirements.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fontScale="90000"/>
          </a:bodyPr>
          <a:lstStyle/>
          <a:p>
            <a:pPr marL="0" marR="0" lvl="0" indent="0" algn="l" rtl="0">
              <a:lnSpc>
                <a:spcPct val="100000"/>
              </a:lnSpc>
              <a:spcBef>
                <a:spcPts val="0"/>
              </a:spcBef>
              <a:spcAft>
                <a:spcPts val="0"/>
              </a:spcAft>
              <a:buClr>
                <a:srgbClr val="22366A"/>
              </a:buClr>
              <a:buSzPct val="111111"/>
              <a:buFont typeface="Public Sans"/>
              <a:buNone/>
            </a:pPr>
            <a:r>
              <a:rPr lang="en-IN"/>
              <a:t>SRS for “FOOD DELIVERY WEBSITE"</a:t>
            </a:r>
            <a:endParaRPr/>
          </a:p>
        </p:txBody>
      </p:sp>
      <p:sp>
        <p:nvSpPr>
          <p:cNvPr id="1878" name="Google Shape;1878;p7"/>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90000"/>
              </a:lnSpc>
              <a:spcBef>
                <a:spcPts val="0"/>
              </a:spcBef>
              <a:spcAft>
                <a:spcPts val="0"/>
              </a:spcAft>
              <a:buClr>
                <a:schemeClr val="dk1"/>
              </a:buClr>
              <a:buSzPts val="1400"/>
              <a:buFont typeface="Noto Sans Symbols"/>
              <a:buChar char="▪"/>
            </a:pPr>
            <a:r>
              <a:rPr lang="en-IN"/>
              <a:t>Hardware Requirements</a:t>
            </a:r>
            <a:endParaRPr/>
          </a:p>
        </p:txBody>
      </p:sp>
      <p:sp>
        <p:nvSpPr>
          <p:cNvPr id="1879" name="Google Shape;1879;p7"/>
          <p:cNvSpPr txBox="1">
            <a:spLocks noGrp="1"/>
          </p:cNvSpPr>
          <p:nvPr>
            <p:ph type="body" idx="2"/>
          </p:nvPr>
        </p:nvSpPr>
        <p:spPr>
          <a:xfrm>
            <a:off x="135731" y="1194361"/>
            <a:ext cx="5930400" cy="3489300"/>
          </a:xfrm>
          <a:prstGeom prst="rect">
            <a:avLst/>
          </a:prstGeom>
          <a:noFill/>
          <a:ln>
            <a:noFill/>
          </a:ln>
        </p:spPr>
        <p:txBody>
          <a:bodyPr spcFirstLastPara="1" wrap="square" lIns="91425" tIns="45700" rIns="91425" bIns="45700" anchor="t" anchorCtr="0">
            <a:normAutofit/>
          </a:bodyPr>
          <a:lstStyle/>
          <a:p>
            <a:pPr marL="457200" marR="0" lvl="0" indent="-317500" algn="l" rtl="0">
              <a:lnSpc>
                <a:spcPct val="100000"/>
              </a:lnSpc>
              <a:spcBef>
                <a:spcPts val="0"/>
              </a:spcBef>
              <a:spcAft>
                <a:spcPts val="0"/>
              </a:spcAft>
              <a:buClr>
                <a:schemeClr val="dk1"/>
              </a:buClr>
              <a:buSzPts val="1400"/>
              <a:buFont typeface="Noto Sans Symbols"/>
              <a:buChar char="▪"/>
            </a:pPr>
            <a:r>
              <a:rPr lang="en-IN"/>
              <a:t>These devices are the surface computers,The wireless tablets and touch displays.All three devices must be physically robust and immune to liquid damages and stains.the devices must also have good industrial design anesthetics,as they are to be in place of normal restaurant tables and notepads and will be in direct contact with customers.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8"/>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85" name="Google Shape;1885;p8"/>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86" name="Google Shape;1886;p8"/>
          <p:cNvSpPr txBox="1"/>
          <p:nvPr/>
        </p:nvSpPr>
        <p:spPr>
          <a:xfrm>
            <a:off x="698810" y="788020"/>
            <a:ext cx="2989800" cy="18158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Online ordering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Order tracking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Analytics &amp; report</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Payment management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Commission management </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t>Restaurant management </a:t>
            </a:r>
          </a:p>
          <a:p>
            <a:pPr marR="0" lvl="0" algn="l" rtl="0">
              <a:lnSpc>
                <a:spcPct val="100000"/>
              </a:lnSpc>
              <a:spcBef>
                <a:spcPts val="0"/>
              </a:spcBef>
              <a:spcAft>
                <a:spcPts val="0"/>
              </a:spcAft>
              <a:buClr>
                <a:srgbClr val="000000"/>
              </a:buClr>
              <a:buSzPts val="1400"/>
            </a:pPr>
            <a:endParaRPr lang="en-US" dirty="0"/>
          </a:p>
          <a:p>
            <a:pPr marR="0" lvl="0" algn="l" rtl="0">
              <a:lnSpc>
                <a:spcPct val="100000"/>
              </a:lnSpc>
              <a:spcBef>
                <a:spcPts val="0"/>
              </a:spcBef>
              <a:spcAft>
                <a:spcPts val="0"/>
              </a:spcAft>
              <a:buClr>
                <a:srgbClr val="000000"/>
              </a:buClr>
              <a:buSzPts val="1400"/>
            </a:pPr>
            <a:endParaRPr dirty="0"/>
          </a:p>
        </p:txBody>
      </p:sp>
      <p:sp>
        <p:nvSpPr>
          <p:cNvPr id="1887" name="Google Shape;1887;p8"/>
          <p:cNvSpPr txBox="1"/>
          <p:nvPr/>
        </p:nvSpPr>
        <p:spPr>
          <a:xfrm>
            <a:off x="848489" y="3356305"/>
            <a:ext cx="3523800" cy="954067"/>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b="0" i="0" dirty="0">
                <a:solidFill>
                  <a:schemeClr val="tx1"/>
                </a:solidFill>
                <a:effectLst/>
                <a:latin typeface="Google Sans"/>
              </a:rPr>
              <a:t>As per the food delivery industry overview, these platforms make the process of food ordering convenient and easy by registering and managing accounts of their customers.</a:t>
            </a:r>
            <a:endParaRPr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9"/>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IN"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93" name="Google Shape;1893;p9"/>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94" name="Google Shape;1894;p9"/>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95" name="Google Shape;1895;p9"/>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96" name="Google Shape;1896;p9"/>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IN"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97" name="Google Shape;1897;p9"/>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98" name="Google Shape;1898;p9"/>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99" name="Google Shape;1899;p9"/>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900" name="Google Shape;1900;p9"/>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901" name="Google Shape;1901;p9"/>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Words>
  <Application>Microsoft Office PowerPoint</Application>
  <PresentationFormat>On-screen Show (16:9)</PresentationFormat>
  <Paragraphs>71</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EB Garamond Medium</vt:lpstr>
      <vt:lpstr>Noto Sans Symbols</vt:lpstr>
      <vt:lpstr>Public Sans</vt:lpstr>
      <vt:lpstr>Google Sans</vt:lpstr>
      <vt:lpstr>EB Garamond</vt:lpstr>
      <vt:lpstr>Calibri</vt:lpstr>
      <vt:lpstr>Arial</vt:lpstr>
      <vt:lpstr>Simple Light</vt:lpstr>
      <vt:lpstr>PowerPoint Presentation</vt:lpstr>
      <vt:lpstr>TO-DO PLANNER</vt:lpstr>
      <vt:lpstr>PowerPoint Presentation</vt:lpstr>
      <vt:lpstr>SRS for “FOOD DELIVERY WEBSITE"</vt:lpstr>
      <vt:lpstr>Food delivery website </vt:lpstr>
      <vt:lpstr>SRS for “FOOD DELIVERY WEBSITE"</vt:lpstr>
      <vt:lpstr>SRS for “FOOD DELIVERY WEBSITE"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dc:creator>
  <cp:lastModifiedBy>Prakash E</cp:lastModifiedBy>
  <cp:revision>4</cp:revision>
  <dcterms:modified xsi:type="dcterms:W3CDTF">2023-04-23T06:48:51Z</dcterms:modified>
</cp:coreProperties>
</file>